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rewvartia:Dropbox:teaching%20postdoc:SP16:CHEM_110_SP16:CHEM_110_Soap_Lab:170608_CHEM110_soap_lab_WU_KU_comparis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rewvartia:Dropbox:teaching%20postdoc:SP16:CHEM_110_SP16:CHEM_110_Soap_Lab:170608_CHEM110_soap_lab_WU_KU_comparis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rewvartia:Dropbox:teaching%20postdoc:SP16:CHEM_110_SP16:CHEM_110_Soap_Lab:170608_CHEM110_soap_lab_WU_KU_comparis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dPt>
            <c:idx val="1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2"/>
            <c:bubble3D val="0"/>
            <c:spPr>
              <a:solidFill>
                <a:srgbClr val="800000"/>
              </a:solidFill>
              <a:ln>
                <a:solidFill>
                  <a:srgbClr val="800000"/>
                </a:solidFill>
              </a:ln>
            </c:spPr>
          </c:dPt>
          <c:val>
            <c:numRef>
              <c:f>Sheet1!$P$17:$R$17</c:f>
              <c:numCache>
                <c:formatCode>General</c:formatCode>
                <c:ptCount val="3"/>
                <c:pt idx="0">
                  <c:v>77.8</c:v>
                </c:pt>
                <c:pt idx="1">
                  <c:v>1.6</c:v>
                </c:pt>
                <c:pt idx="2">
                  <c:v>20.60000000000001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dPt>
          <c:dPt>
            <c:idx val="1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2"/>
            <c:bubble3D val="0"/>
            <c:spPr>
              <a:solidFill>
                <a:srgbClr val="800000"/>
              </a:solidFill>
              <a:ln>
                <a:solidFill>
                  <a:srgbClr val="800000"/>
                </a:solidFill>
              </a:ln>
            </c:spPr>
          </c:dPt>
          <c:val>
            <c:numRef>
              <c:f>Sheet1!$P$18:$R$18</c:f>
              <c:numCache>
                <c:formatCode>General</c:formatCode>
                <c:ptCount val="3"/>
                <c:pt idx="0">
                  <c:v>59.4</c:v>
                </c:pt>
                <c:pt idx="1">
                  <c:v>8.8</c:v>
                </c:pt>
                <c:pt idx="2">
                  <c:v>31.8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dPt>
          <c:dPt>
            <c:idx val="1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2"/>
            <c:bubble3D val="0"/>
            <c:spPr>
              <a:solidFill>
                <a:srgbClr val="800000"/>
              </a:solidFill>
              <a:ln>
                <a:solidFill>
                  <a:srgbClr val="800000"/>
                </a:solidFill>
              </a:ln>
            </c:spPr>
          </c:dPt>
          <c:val>
            <c:numRef>
              <c:f>Sheet1!$P$19:$R$19</c:f>
              <c:numCache>
                <c:formatCode>General</c:formatCode>
                <c:ptCount val="3"/>
                <c:pt idx="0">
                  <c:v>75.6</c:v>
                </c:pt>
                <c:pt idx="1">
                  <c:v>3.8</c:v>
                </c:pt>
                <c:pt idx="2">
                  <c:v>20.60000000000001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B316-8FAC-4049-91D2-C98F859CC0B8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BE72-A457-D54B-BD92-E15BF6FC1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4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B316-8FAC-4049-91D2-C98F859CC0B8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BE72-A457-D54B-BD92-E15BF6FC1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3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B316-8FAC-4049-91D2-C98F859CC0B8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BE72-A457-D54B-BD92-E15BF6FC1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8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B316-8FAC-4049-91D2-C98F859CC0B8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BE72-A457-D54B-BD92-E15BF6FC1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1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B316-8FAC-4049-91D2-C98F859CC0B8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BE72-A457-D54B-BD92-E15BF6FC1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9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B316-8FAC-4049-91D2-C98F859CC0B8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BE72-A457-D54B-BD92-E15BF6FC1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5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B316-8FAC-4049-91D2-C98F859CC0B8}" type="datetimeFigureOut">
              <a:rPr lang="en-US" smtClean="0"/>
              <a:t>6/8/17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BE72-A457-D54B-BD92-E15BF6FC1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1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B316-8FAC-4049-91D2-C98F859CC0B8}" type="datetimeFigureOut">
              <a:rPr lang="en-US" smtClean="0"/>
              <a:t>6/8/17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BE72-A457-D54B-BD92-E15BF6FC1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4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B316-8FAC-4049-91D2-C98F859CC0B8}" type="datetimeFigureOut">
              <a:rPr lang="en-US" smtClean="0"/>
              <a:t>6/8/17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BE72-A457-D54B-BD92-E15BF6FC1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2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B316-8FAC-4049-91D2-C98F859CC0B8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BE72-A457-D54B-BD92-E15BF6FC1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4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B316-8FAC-4049-91D2-C98F859CC0B8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BE72-A457-D54B-BD92-E15BF6FC1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7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7B316-8FAC-4049-91D2-C98F859CC0B8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4BE72-A457-D54B-BD92-E15BF6FC1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4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TextBox 791"/>
          <p:cNvSpPr txBox="1"/>
          <p:nvPr/>
        </p:nvSpPr>
        <p:spPr>
          <a:xfrm>
            <a:off x="-32049" y="-38764"/>
            <a:ext cx="9233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 smtClean="0"/>
              <a:t>Attitudinal Change and Student Relevance in Service Courses</a:t>
            </a:r>
          </a:p>
        </p:txBody>
      </p:sp>
      <p:sp>
        <p:nvSpPr>
          <p:cNvPr id="793" name="TextBox 792"/>
          <p:cNvSpPr txBox="1"/>
          <p:nvPr/>
        </p:nvSpPr>
        <p:spPr>
          <a:xfrm>
            <a:off x="137286" y="877768"/>
            <a:ext cx="28638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see the importance of</a:t>
            </a:r>
          </a:p>
          <a:p>
            <a:pPr algn="ctr"/>
            <a:r>
              <a:rPr lang="en-US" dirty="0" smtClean="0"/>
              <a:t>“stoichiometry” or “things</a:t>
            </a:r>
          </a:p>
          <a:p>
            <a:pPr algn="ctr"/>
            <a:r>
              <a:rPr lang="en-US" dirty="0"/>
              <a:t>r</a:t>
            </a:r>
            <a:r>
              <a:rPr lang="en-US" dirty="0" smtClean="0"/>
              <a:t>eacting in particular ratios.”</a:t>
            </a:r>
          </a:p>
        </p:txBody>
      </p:sp>
      <p:sp>
        <p:nvSpPr>
          <p:cNvPr id="796" name="Rectangle 795"/>
          <p:cNvSpPr/>
          <p:nvPr/>
        </p:nvSpPr>
        <p:spPr>
          <a:xfrm>
            <a:off x="1286915" y="439908"/>
            <a:ext cx="64580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i="1" dirty="0" smtClean="0"/>
              <a:t>As a result of this </a:t>
            </a:r>
            <a:r>
              <a:rPr lang="en-US" sz="2800" i="1" dirty="0" err="1" smtClean="0"/>
              <a:t>soapmaking</a:t>
            </a:r>
            <a:r>
              <a:rPr lang="en-US" sz="2800" i="1" dirty="0" smtClean="0"/>
              <a:t> experiment:</a:t>
            </a:r>
            <a:endParaRPr lang="en-US" sz="2800" i="1" dirty="0" smtClean="0"/>
          </a:p>
        </p:txBody>
      </p:sp>
      <p:grpSp>
        <p:nvGrpSpPr>
          <p:cNvPr id="788" name="Group 787"/>
          <p:cNvGrpSpPr>
            <a:grpSpLocks noChangeAspect="1"/>
          </p:cNvGrpSpPr>
          <p:nvPr/>
        </p:nvGrpSpPr>
        <p:grpSpPr>
          <a:xfrm>
            <a:off x="617604" y="4348205"/>
            <a:ext cx="1413164" cy="1554480"/>
            <a:chOff x="243941" y="3996021"/>
            <a:chExt cx="1835382" cy="2377440"/>
          </a:xfrm>
        </p:grpSpPr>
        <p:grpSp>
          <p:nvGrpSpPr>
            <p:cNvPr id="728" name="Group 727"/>
            <p:cNvGrpSpPr>
              <a:grpSpLocks noChangeAspect="1"/>
            </p:cNvGrpSpPr>
            <p:nvPr/>
          </p:nvGrpSpPr>
          <p:grpSpPr>
            <a:xfrm>
              <a:off x="269360" y="4037035"/>
              <a:ext cx="1756966" cy="2279230"/>
              <a:chOff x="389666" y="353041"/>
              <a:chExt cx="2558303" cy="3318770"/>
            </a:xfrm>
          </p:grpSpPr>
          <p:grpSp>
            <p:nvGrpSpPr>
              <p:cNvPr id="62" name="Group 61"/>
              <p:cNvGrpSpPr>
                <a:grpSpLocks noChangeAspect="1"/>
              </p:cNvGrpSpPr>
              <p:nvPr/>
            </p:nvGrpSpPr>
            <p:grpSpPr>
              <a:xfrm>
                <a:off x="389666" y="1550875"/>
                <a:ext cx="1164079" cy="2120936"/>
                <a:chOff x="633997" y="3774277"/>
                <a:chExt cx="1501661" cy="2736004"/>
              </a:xfrm>
            </p:grpSpPr>
            <p:cxnSp>
              <p:nvCxnSpPr>
                <p:cNvPr id="5" name="Straight Connector 4"/>
                <p:cNvCxnSpPr/>
                <p:nvPr/>
              </p:nvCxnSpPr>
              <p:spPr>
                <a:xfrm flipH="1">
                  <a:off x="633997" y="423219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>
                  <a:off x="637951" y="440108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flipH="1">
                  <a:off x="670939" y="459902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flipH="1">
                  <a:off x="691387" y="499885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674893" y="480091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711835" y="518424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flipH="1">
                  <a:off x="720421" y="537429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732283" y="555107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flipH="1">
                  <a:off x="728329" y="574507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732283" y="593046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H="1">
                  <a:off x="740869" y="612051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752731" y="629729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823340" y="4025647"/>
                  <a:ext cx="0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rot="5400000">
                  <a:off x="875404" y="4129645"/>
                  <a:ext cx="0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" name="Oval 5"/>
                <p:cNvSpPr>
                  <a:spLocks noChangeAspect="1"/>
                </p:cNvSpPr>
                <p:nvPr/>
              </p:nvSpPr>
              <p:spPr>
                <a:xfrm>
                  <a:off x="909698" y="4153662"/>
                  <a:ext cx="178930" cy="178930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 rot="5400000">
                  <a:off x="1294659" y="3502571"/>
                  <a:ext cx="0" cy="54341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H="1">
                  <a:off x="852373" y="377427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Oval 22"/>
                <p:cNvSpPr>
                  <a:spLocks noChangeAspect="1"/>
                </p:cNvSpPr>
                <p:nvPr/>
              </p:nvSpPr>
              <p:spPr>
                <a:xfrm>
                  <a:off x="732218" y="3926677"/>
                  <a:ext cx="178930" cy="178930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" name="Straight Connector 25"/>
                <p:cNvCxnSpPr/>
                <p:nvPr/>
              </p:nvCxnSpPr>
              <p:spPr>
                <a:xfrm flipH="1">
                  <a:off x="1165759" y="423613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1169713" y="440503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H="1">
                  <a:off x="1202701" y="460297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223149" y="500279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1206655" y="480485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1243597" y="518818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flipH="1">
                  <a:off x="1252183" y="537823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264045" y="555502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flipH="1">
                  <a:off x="1260091" y="574901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1264045" y="593440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1272631" y="612445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1284493" y="630124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1355102" y="4029592"/>
                  <a:ext cx="0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5400000">
                  <a:off x="1407166" y="4133590"/>
                  <a:ext cx="0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Oval 39"/>
                <p:cNvSpPr>
                  <a:spLocks noChangeAspect="1"/>
                </p:cNvSpPr>
                <p:nvPr/>
              </p:nvSpPr>
              <p:spPr>
                <a:xfrm>
                  <a:off x="1441460" y="4157607"/>
                  <a:ext cx="178930" cy="178930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1789900" y="3460796"/>
                  <a:ext cx="0" cy="63485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flipH="1">
                  <a:off x="1384135" y="377822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Oval 42"/>
                <p:cNvSpPr>
                  <a:spLocks noChangeAspect="1"/>
                </p:cNvSpPr>
                <p:nvPr/>
              </p:nvSpPr>
              <p:spPr>
                <a:xfrm>
                  <a:off x="1263980" y="3930622"/>
                  <a:ext cx="178930" cy="178930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4" name="Straight Connector 43"/>
                <p:cNvCxnSpPr/>
                <p:nvPr/>
              </p:nvCxnSpPr>
              <p:spPr>
                <a:xfrm flipH="1">
                  <a:off x="1681027" y="424008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1684981" y="440897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flipH="1">
                  <a:off x="1717969" y="460691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flipH="1">
                  <a:off x="1738417" y="500674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1721923" y="480880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1758865" y="519213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H="1">
                  <a:off x="1767451" y="538218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1779313" y="555896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flipH="1">
                  <a:off x="1775359" y="575296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1779313" y="593835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flipH="1">
                  <a:off x="1787899" y="612840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1799761" y="630518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1870370" y="4033537"/>
                  <a:ext cx="0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rot="5400000">
                  <a:off x="1922434" y="4137535"/>
                  <a:ext cx="0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Oval 57"/>
                <p:cNvSpPr>
                  <a:spLocks noChangeAspect="1"/>
                </p:cNvSpPr>
                <p:nvPr/>
              </p:nvSpPr>
              <p:spPr>
                <a:xfrm>
                  <a:off x="1956728" y="4161552"/>
                  <a:ext cx="178930" cy="178930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0" name="Straight Connector 59"/>
                <p:cNvCxnSpPr/>
                <p:nvPr/>
              </p:nvCxnSpPr>
              <p:spPr>
                <a:xfrm flipH="1">
                  <a:off x="1899403" y="378216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Oval 60"/>
                <p:cNvSpPr>
                  <a:spLocks noChangeAspect="1"/>
                </p:cNvSpPr>
                <p:nvPr/>
              </p:nvSpPr>
              <p:spPr>
                <a:xfrm>
                  <a:off x="1779248" y="3934567"/>
                  <a:ext cx="178930" cy="178930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3" name="Group 62"/>
              <p:cNvGrpSpPr>
                <a:grpSpLocks noChangeAspect="1"/>
              </p:cNvGrpSpPr>
              <p:nvPr/>
            </p:nvGrpSpPr>
            <p:grpSpPr>
              <a:xfrm flipH="1" flipV="1">
                <a:off x="1783890" y="386482"/>
                <a:ext cx="1164079" cy="2120936"/>
                <a:chOff x="633997" y="3774277"/>
                <a:chExt cx="1501661" cy="2736004"/>
              </a:xfrm>
            </p:grpSpPr>
            <p:cxnSp>
              <p:nvCxnSpPr>
                <p:cNvPr id="64" name="Straight Connector 63"/>
                <p:cNvCxnSpPr/>
                <p:nvPr/>
              </p:nvCxnSpPr>
              <p:spPr>
                <a:xfrm flipH="1">
                  <a:off x="633997" y="423219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637951" y="440108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670939" y="459902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flipH="1">
                  <a:off x="691387" y="499885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674893" y="480091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711835" y="518424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flipH="1">
                  <a:off x="720421" y="537429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732283" y="555107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flipH="1">
                  <a:off x="728329" y="574507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732283" y="593046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flipH="1">
                  <a:off x="740869" y="612051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52731" y="629729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823340" y="4025647"/>
                  <a:ext cx="0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5400000">
                  <a:off x="875404" y="4129645"/>
                  <a:ext cx="0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Oval 77"/>
                <p:cNvSpPr>
                  <a:spLocks noChangeAspect="1"/>
                </p:cNvSpPr>
                <p:nvPr/>
              </p:nvSpPr>
              <p:spPr>
                <a:xfrm>
                  <a:off x="909698" y="4153662"/>
                  <a:ext cx="178930" cy="178930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rot="5400000">
                  <a:off x="1294659" y="3502571"/>
                  <a:ext cx="0" cy="54341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flipH="1">
                  <a:off x="852373" y="377427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1" name="Oval 80"/>
                <p:cNvSpPr>
                  <a:spLocks noChangeAspect="1"/>
                </p:cNvSpPr>
                <p:nvPr/>
              </p:nvSpPr>
              <p:spPr>
                <a:xfrm>
                  <a:off x="732218" y="3926677"/>
                  <a:ext cx="178930" cy="178930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2" name="Straight Connector 81"/>
                <p:cNvCxnSpPr/>
                <p:nvPr/>
              </p:nvCxnSpPr>
              <p:spPr>
                <a:xfrm flipH="1">
                  <a:off x="1165759" y="423613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1169713" y="440503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flipH="1">
                  <a:off x="1202701" y="460297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flipH="1">
                  <a:off x="1223149" y="500279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1206655" y="480485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1243597" y="518818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1252183" y="537823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1264045" y="555502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flipH="1">
                  <a:off x="1260091" y="574901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1264045" y="593440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1272631" y="612445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1284493" y="630124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1355102" y="4029592"/>
                  <a:ext cx="0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rot="5400000">
                  <a:off x="1407166" y="4133590"/>
                  <a:ext cx="0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6" name="Oval 95"/>
                <p:cNvSpPr>
                  <a:spLocks noChangeAspect="1"/>
                </p:cNvSpPr>
                <p:nvPr/>
              </p:nvSpPr>
              <p:spPr>
                <a:xfrm>
                  <a:off x="1441460" y="4157607"/>
                  <a:ext cx="178930" cy="178930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7" name="Straight Connector 96"/>
                <p:cNvCxnSpPr/>
                <p:nvPr/>
              </p:nvCxnSpPr>
              <p:spPr>
                <a:xfrm rot="5400000">
                  <a:off x="1789900" y="3460796"/>
                  <a:ext cx="0" cy="63485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flipH="1">
                  <a:off x="1384135" y="377822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9" name="Oval 98"/>
                <p:cNvSpPr>
                  <a:spLocks noChangeAspect="1"/>
                </p:cNvSpPr>
                <p:nvPr/>
              </p:nvSpPr>
              <p:spPr>
                <a:xfrm>
                  <a:off x="1263980" y="3930622"/>
                  <a:ext cx="178930" cy="178930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0" name="Straight Connector 99"/>
                <p:cNvCxnSpPr/>
                <p:nvPr/>
              </p:nvCxnSpPr>
              <p:spPr>
                <a:xfrm flipH="1">
                  <a:off x="1681027" y="424008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1684981" y="440897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flipH="1">
                  <a:off x="1717969" y="460691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flipH="1">
                  <a:off x="1738417" y="500674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1721923" y="480880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1758865" y="519213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flipH="1">
                  <a:off x="1767451" y="538218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1779313" y="555896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flipH="1">
                  <a:off x="1775359" y="575296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1779313" y="593835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 flipH="1">
                  <a:off x="1787899" y="6128402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1799761" y="630518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1870370" y="4033537"/>
                  <a:ext cx="0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rot="5400000">
                  <a:off x="1922434" y="4137535"/>
                  <a:ext cx="0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Oval 113"/>
                <p:cNvSpPr>
                  <a:spLocks noChangeAspect="1"/>
                </p:cNvSpPr>
                <p:nvPr/>
              </p:nvSpPr>
              <p:spPr>
                <a:xfrm>
                  <a:off x="1956728" y="4161552"/>
                  <a:ext cx="178930" cy="178930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5" name="Straight Connector 114"/>
                <p:cNvCxnSpPr/>
                <p:nvPr/>
              </p:nvCxnSpPr>
              <p:spPr>
                <a:xfrm flipH="1">
                  <a:off x="1899403" y="3782167"/>
                  <a:ext cx="174221" cy="205094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6" name="Oval 115"/>
                <p:cNvSpPr>
                  <a:spLocks noChangeAspect="1"/>
                </p:cNvSpPr>
                <p:nvPr/>
              </p:nvSpPr>
              <p:spPr>
                <a:xfrm>
                  <a:off x="1779248" y="3934567"/>
                  <a:ext cx="178930" cy="178930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3" name="Group 182"/>
              <p:cNvGrpSpPr>
                <a:grpSpLocks noChangeAspect="1"/>
              </p:cNvGrpSpPr>
              <p:nvPr/>
            </p:nvGrpSpPr>
            <p:grpSpPr>
              <a:xfrm>
                <a:off x="1419219" y="1030734"/>
                <a:ext cx="323089" cy="238279"/>
                <a:chOff x="368006" y="3102649"/>
                <a:chExt cx="424821" cy="313306"/>
              </a:xfrm>
            </p:grpSpPr>
            <p:sp>
              <p:nvSpPr>
                <p:cNvPr id="181" name="Oval 180"/>
                <p:cNvSpPr>
                  <a:spLocks noChangeAspect="1"/>
                </p:cNvSpPr>
                <p:nvPr/>
              </p:nvSpPr>
              <p:spPr>
                <a:xfrm>
                  <a:off x="368006" y="318906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Oval 179"/>
                <p:cNvSpPr>
                  <a:spLocks noChangeAspect="1"/>
                </p:cNvSpPr>
                <p:nvPr/>
              </p:nvSpPr>
              <p:spPr>
                <a:xfrm>
                  <a:off x="479510" y="3102649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Oval 181"/>
                <p:cNvSpPr>
                  <a:spLocks noChangeAspect="1"/>
                </p:cNvSpPr>
                <p:nvPr/>
              </p:nvSpPr>
              <p:spPr>
                <a:xfrm>
                  <a:off x="586382" y="320950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9" name="Group 198"/>
              <p:cNvGrpSpPr/>
              <p:nvPr/>
            </p:nvGrpSpPr>
            <p:grpSpPr>
              <a:xfrm>
                <a:off x="2058923" y="3039525"/>
                <a:ext cx="323089" cy="238279"/>
                <a:chOff x="1906931" y="3452172"/>
                <a:chExt cx="288856" cy="213032"/>
              </a:xfrm>
            </p:grpSpPr>
            <p:sp>
              <p:nvSpPr>
                <p:cNvPr id="185" name="Oval 184"/>
                <p:cNvSpPr>
                  <a:spLocks noChangeAspect="1"/>
                </p:cNvSpPr>
                <p:nvPr/>
              </p:nvSpPr>
              <p:spPr>
                <a:xfrm>
                  <a:off x="1906931" y="3510933"/>
                  <a:ext cx="140372" cy="14037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Oval 185"/>
                <p:cNvSpPr>
                  <a:spLocks noChangeAspect="1"/>
                </p:cNvSpPr>
                <p:nvPr/>
              </p:nvSpPr>
              <p:spPr>
                <a:xfrm>
                  <a:off x="1982748" y="3452172"/>
                  <a:ext cx="140372" cy="140373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Oval 186"/>
                <p:cNvSpPr>
                  <a:spLocks noChangeAspect="1"/>
                </p:cNvSpPr>
                <p:nvPr/>
              </p:nvSpPr>
              <p:spPr>
                <a:xfrm>
                  <a:off x="2055415" y="3524831"/>
                  <a:ext cx="140372" cy="14037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8" name="Group 187"/>
              <p:cNvGrpSpPr>
                <a:grpSpLocks noChangeAspect="1"/>
              </p:cNvGrpSpPr>
              <p:nvPr/>
            </p:nvGrpSpPr>
            <p:grpSpPr>
              <a:xfrm>
                <a:off x="540527" y="1036358"/>
                <a:ext cx="323089" cy="238279"/>
                <a:chOff x="368006" y="3102649"/>
                <a:chExt cx="424821" cy="313306"/>
              </a:xfrm>
            </p:grpSpPr>
            <p:sp>
              <p:nvSpPr>
                <p:cNvPr id="189" name="Oval 188"/>
                <p:cNvSpPr>
                  <a:spLocks noChangeAspect="1"/>
                </p:cNvSpPr>
                <p:nvPr/>
              </p:nvSpPr>
              <p:spPr>
                <a:xfrm>
                  <a:off x="368006" y="318906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Oval 189"/>
                <p:cNvSpPr>
                  <a:spLocks noChangeAspect="1"/>
                </p:cNvSpPr>
                <p:nvPr/>
              </p:nvSpPr>
              <p:spPr>
                <a:xfrm>
                  <a:off x="479510" y="3102649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Oval 190"/>
                <p:cNvSpPr>
                  <a:spLocks noChangeAspect="1"/>
                </p:cNvSpPr>
                <p:nvPr/>
              </p:nvSpPr>
              <p:spPr>
                <a:xfrm>
                  <a:off x="586382" y="320950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2" name="Group 191"/>
              <p:cNvGrpSpPr>
                <a:grpSpLocks noChangeAspect="1"/>
              </p:cNvGrpSpPr>
              <p:nvPr/>
            </p:nvGrpSpPr>
            <p:grpSpPr>
              <a:xfrm>
                <a:off x="1232553" y="645917"/>
                <a:ext cx="323089" cy="238279"/>
                <a:chOff x="368006" y="3102649"/>
                <a:chExt cx="424821" cy="313306"/>
              </a:xfrm>
            </p:grpSpPr>
            <p:sp>
              <p:nvSpPr>
                <p:cNvPr id="193" name="Oval 192"/>
                <p:cNvSpPr>
                  <a:spLocks noChangeAspect="1"/>
                </p:cNvSpPr>
                <p:nvPr/>
              </p:nvSpPr>
              <p:spPr>
                <a:xfrm>
                  <a:off x="368006" y="318906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Oval 193"/>
                <p:cNvSpPr>
                  <a:spLocks noChangeAspect="1"/>
                </p:cNvSpPr>
                <p:nvPr/>
              </p:nvSpPr>
              <p:spPr>
                <a:xfrm>
                  <a:off x="479510" y="3102649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Oval 194"/>
                <p:cNvSpPr>
                  <a:spLocks noChangeAspect="1"/>
                </p:cNvSpPr>
                <p:nvPr/>
              </p:nvSpPr>
              <p:spPr>
                <a:xfrm>
                  <a:off x="586382" y="320950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0" name="Group 199"/>
              <p:cNvGrpSpPr/>
              <p:nvPr/>
            </p:nvGrpSpPr>
            <p:grpSpPr>
              <a:xfrm>
                <a:off x="2568738" y="3358364"/>
                <a:ext cx="241810" cy="222734"/>
                <a:chOff x="2059331" y="3819007"/>
                <a:chExt cx="216189" cy="199134"/>
              </a:xfrm>
            </p:grpSpPr>
            <p:sp>
              <p:nvSpPr>
                <p:cNvPr id="196" name="Oval 195"/>
                <p:cNvSpPr>
                  <a:spLocks noChangeAspect="1"/>
                </p:cNvSpPr>
                <p:nvPr/>
              </p:nvSpPr>
              <p:spPr>
                <a:xfrm>
                  <a:off x="2059331" y="3877768"/>
                  <a:ext cx="140372" cy="14037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Oval 196"/>
                <p:cNvSpPr>
                  <a:spLocks noChangeAspect="1"/>
                </p:cNvSpPr>
                <p:nvPr/>
              </p:nvSpPr>
              <p:spPr>
                <a:xfrm>
                  <a:off x="2135148" y="3819007"/>
                  <a:ext cx="140372" cy="140373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1" name="Group 200"/>
              <p:cNvGrpSpPr/>
              <p:nvPr/>
            </p:nvGrpSpPr>
            <p:grpSpPr>
              <a:xfrm>
                <a:off x="1699113" y="3406093"/>
                <a:ext cx="241810" cy="222734"/>
                <a:chOff x="2059331" y="3819007"/>
                <a:chExt cx="216189" cy="199134"/>
              </a:xfrm>
            </p:grpSpPr>
            <p:sp>
              <p:nvSpPr>
                <p:cNvPr id="202" name="Oval 201"/>
                <p:cNvSpPr>
                  <a:spLocks noChangeAspect="1"/>
                </p:cNvSpPr>
                <p:nvPr/>
              </p:nvSpPr>
              <p:spPr>
                <a:xfrm>
                  <a:off x="2059331" y="3877768"/>
                  <a:ext cx="140372" cy="14037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Oval 202"/>
                <p:cNvSpPr>
                  <a:spLocks noChangeAspect="1"/>
                </p:cNvSpPr>
                <p:nvPr/>
              </p:nvSpPr>
              <p:spPr>
                <a:xfrm>
                  <a:off x="2135148" y="3819007"/>
                  <a:ext cx="140372" cy="140373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4" name="Group 203"/>
              <p:cNvGrpSpPr/>
              <p:nvPr/>
            </p:nvGrpSpPr>
            <p:grpSpPr>
              <a:xfrm>
                <a:off x="2478715" y="2646931"/>
                <a:ext cx="241810" cy="222734"/>
                <a:chOff x="2059331" y="3819007"/>
                <a:chExt cx="216189" cy="199134"/>
              </a:xfrm>
            </p:grpSpPr>
            <p:sp>
              <p:nvSpPr>
                <p:cNvPr id="205" name="Oval 204"/>
                <p:cNvSpPr>
                  <a:spLocks noChangeAspect="1"/>
                </p:cNvSpPr>
                <p:nvPr/>
              </p:nvSpPr>
              <p:spPr>
                <a:xfrm>
                  <a:off x="2059331" y="3877768"/>
                  <a:ext cx="140372" cy="14037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Oval 205"/>
                <p:cNvSpPr>
                  <a:spLocks noChangeAspect="1"/>
                </p:cNvSpPr>
                <p:nvPr/>
              </p:nvSpPr>
              <p:spPr>
                <a:xfrm>
                  <a:off x="2135148" y="3819007"/>
                  <a:ext cx="140372" cy="140373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7" name="Group 206"/>
              <p:cNvGrpSpPr/>
              <p:nvPr/>
            </p:nvGrpSpPr>
            <p:grpSpPr>
              <a:xfrm>
                <a:off x="967141" y="353041"/>
                <a:ext cx="241810" cy="222734"/>
                <a:chOff x="2059331" y="3819007"/>
                <a:chExt cx="216189" cy="199134"/>
              </a:xfrm>
            </p:grpSpPr>
            <p:sp>
              <p:nvSpPr>
                <p:cNvPr id="208" name="Oval 207"/>
                <p:cNvSpPr>
                  <a:spLocks noChangeAspect="1"/>
                </p:cNvSpPr>
                <p:nvPr/>
              </p:nvSpPr>
              <p:spPr>
                <a:xfrm>
                  <a:off x="2059331" y="3877768"/>
                  <a:ext cx="140372" cy="14037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Oval 208"/>
                <p:cNvSpPr>
                  <a:spLocks noChangeAspect="1"/>
                </p:cNvSpPr>
                <p:nvPr/>
              </p:nvSpPr>
              <p:spPr>
                <a:xfrm>
                  <a:off x="2135148" y="3819007"/>
                  <a:ext cx="140372" cy="140373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6" name="Oval 265"/>
              <p:cNvSpPr>
                <a:spLocks noChangeAspect="1"/>
              </p:cNvSpPr>
              <p:nvPr/>
            </p:nvSpPr>
            <p:spPr>
              <a:xfrm>
                <a:off x="2106721" y="2726123"/>
                <a:ext cx="187691" cy="187692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Oval 266"/>
              <p:cNvSpPr>
                <a:spLocks noChangeAspect="1"/>
              </p:cNvSpPr>
              <p:nvPr/>
            </p:nvSpPr>
            <p:spPr>
              <a:xfrm>
                <a:off x="1686822" y="3102962"/>
                <a:ext cx="187691" cy="187692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Oval 267"/>
              <p:cNvSpPr>
                <a:spLocks noChangeAspect="1"/>
              </p:cNvSpPr>
              <p:nvPr/>
            </p:nvSpPr>
            <p:spPr>
              <a:xfrm>
                <a:off x="1110537" y="1093380"/>
                <a:ext cx="187691" cy="187692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Oval 268"/>
              <p:cNvSpPr>
                <a:spLocks noChangeAspect="1"/>
              </p:cNvSpPr>
              <p:nvPr/>
            </p:nvSpPr>
            <p:spPr>
              <a:xfrm>
                <a:off x="1529994" y="392598"/>
                <a:ext cx="187691" cy="187692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Oval 281"/>
              <p:cNvSpPr>
                <a:spLocks noChangeAspect="1"/>
              </p:cNvSpPr>
              <p:nvPr/>
            </p:nvSpPr>
            <p:spPr>
              <a:xfrm>
                <a:off x="2496113" y="3006304"/>
                <a:ext cx="187691" cy="187692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Ç</a:t>
                </a:r>
                <a:r>
                  <a:rPr lang="en-US" dirty="0" smtClean="0"/>
                  <a:t>√</a:t>
                </a:r>
                <a:endParaRPr lang="en-US" dirty="0"/>
              </a:p>
            </p:txBody>
          </p:sp>
          <p:sp>
            <p:nvSpPr>
              <p:cNvPr id="283" name="Oval 282"/>
              <p:cNvSpPr>
                <a:spLocks noChangeAspect="1"/>
              </p:cNvSpPr>
              <p:nvPr/>
            </p:nvSpPr>
            <p:spPr>
              <a:xfrm>
                <a:off x="2098381" y="3404043"/>
                <a:ext cx="187691" cy="187692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Ç</a:t>
                </a:r>
                <a:r>
                  <a:rPr lang="en-US" dirty="0" smtClean="0"/>
                  <a:t>√</a:t>
                </a:r>
                <a:endParaRPr lang="en-US" dirty="0"/>
              </a:p>
            </p:txBody>
          </p:sp>
          <p:grpSp>
            <p:nvGrpSpPr>
              <p:cNvPr id="284" name="Group 283"/>
              <p:cNvGrpSpPr/>
              <p:nvPr/>
            </p:nvGrpSpPr>
            <p:grpSpPr>
              <a:xfrm>
                <a:off x="1721127" y="2646934"/>
                <a:ext cx="241810" cy="222734"/>
                <a:chOff x="2059331" y="3819007"/>
                <a:chExt cx="216189" cy="199134"/>
              </a:xfrm>
            </p:grpSpPr>
            <p:sp>
              <p:nvSpPr>
                <p:cNvPr id="285" name="Oval 284"/>
                <p:cNvSpPr>
                  <a:spLocks noChangeAspect="1"/>
                </p:cNvSpPr>
                <p:nvPr/>
              </p:nvSpPr>
              <p:spPr>
                <a:xfrm>
                  <a:off x="2059331" y="3877768"/>
                  <a:ext cx="140372" cy="14037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6" name="Oval 285"/>
                <p:cNvSpPr>
                  <a:spLocks noChangeAspect="1"/>
                </p:cNvSpPr>
                <p:nvPr/>
              </p:nvSpPr>
              <p:spPr>
                <a:xfrm>
                  <a:off x="2135148" y="3819007"/>
                  <a:ext cx="140372" cy="140373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7" name="Group 286"/>
              <p:cNvGrpSpPr/>
              <p:nvPr/>
            </p:nvGrpSpPr>
            <p:grpSpPr>
              <a:xfrm>
                <a:off x="557026" y="738416"/>
                <a:ext cx="241810" cy="222734"/>
                <a:chOff x="2059331" y="3819007"/>
                <a:chExt cx="216189" cy="199134"/>
              </a:xfrm>
            </p:grpSpPr>
            <p:sp>
              <p:nvSpPr>
                <p:cNvPr id="288" name="Oval 287"/>
                <p:cNvSpPr>
                  <a:spLocks noChangeAspect="1"/>
                </p:cNvSpPr>
                <p:nvPr/>
              </p:nvSpPr>
              <p:spPr>
                <a:xfrm>
                  <a:off x="2059331" y="3877768"/>
                  <a:ext cx="140372" cy="14037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Oval 288"/>
                <p:cNvSpPr>
                  <a:spLocks noChangeAspect="1"/>
                </p:cNvSpPr>
                <p:nvPr/>
              </p:nvSpPr>
              <p:spPr>
                <a:xfrm>
                  <a:off x="2135148" y="3819007"/>
                  <a:ext cx="140372" cy="140373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0" name="Oval 289"/>
              <p:cNvSpPr>
                <a:spLocks noChangeAspect="1"/>
              </p:cNvSpPr>
              <p:nvPr/>
            </p:nvSpPr>
            <p:spPr>
              <a:xfrm>
                <a:off x="615182" y="449430"/>
                <a:ext cx="187691" cy="187692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24" name="Group 723"/>
              <p:cNvGrpSpPr>
                <a:grpSpLocks noChangeAspect="1"/>
              </p:cNvGrpSpPr>
              <p:nvPr/>
            </p:nvGrpSpPr>
            <p:grpSpPr>
              <a:xfrm>
                <a:off x="878025" y="810440"/>
                <a:ext cx="323089" cy="238279"/>
                <a:chOff x="368006" y="3102649"/>
                <a:chExt cx="424821" cy="313306"/>
              </a:xfrm>
            </p:grpSpPr>
            <p:sp>
              <p:nvSpPr>
                <p:cNvPr id="725" name="Oval 724"/>
                <p:cNvSpPr>
                  <a:spLocks noChangeAspect="1"/>
                </p:cNvSpPr>
                <p:nvPr/>
              </p:nvSpPr>
              <p:spPr>
                <a:xfrm>
                  <a:off x="368006" y="318906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6" name="Oval 725"/>
                <p:cNvSpPr>
                  <a:spLocks noChangeAspect="1"/>
                </p:cNvSpPr>
                <p:nvPr/>
              </p:nvSpPr>
              <p:spPr>
                <a:xfrm>
                  <a:off x="479510" y="3102649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7" name="Oval 726"/>
                <p:cNvSpPr>
                  <a:spLocks noChangeAspect="1"/>
                </p:cNvSpPr>
                <p:nvPr/>
              </p:nvSpPr>
              <p:spPr>
                <a:xfrm>
                  <a:off x="586382" y="320950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84" name="Rectangle 783"/>
            <p:cNvSpPr>
              <a:spLocks noChangeAspect="1"/>
            </p:cNvSpPr>
            <p:nvPr/>
          </p:nvSpPr>
          <p:spPr>
            <a:xfrm>
              <a:off x="243941" y="3996021"/>
              <a:ext cx="1835382" cy="2377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9" name="Group 788"/>
          <p:cNvGrpSpPr>
            <a:grpSpLocks noChangeAspect="1"/>
          </p:cNvGrpSpPr>
          <p:nvPr/>
        </p:nvGrpSpPr>
        <p:grpSpPr>
          <a:xfrm>
            <a:off x="2756817" y="4348205"/>
            <a:ext cx="1413164" cy="1554480"/>
            <a:chOff x="2424103" y="3996021"/>
            <a:chExt cx="1835382" cy="2377440"/>
          </a:xfrm>
        </p:grpSpPr>
        <p:grpSp>
          <p:nvGrpSpPr>
            <p:cNvPr id="723" name="Group 722"/>
            <p:cNvGrpSpPr>
              <a:grpSpLocks noChangeAspect="1"/>
            </p:cNvGrpSpPr>
            <p:nvPr/>
          </p:nvGrpSpPr>
          <p:grpSpPr>
            <a:xfrm>
              <a:off x="2468373" y="4080496"/>
              <a:ext cx="1743559" cy="2279925"/>
              <a:chOff x="1857874" y="465058"/>
              <a:chExt cx="2722357" cy="3559834"/>
            </a:xfrm>
          </p:grpSpPr>
          <p:grpSp>
            <p:nvGrpSpPr>
              <p:cNvPr id="211" name="Group 210"/>
              <p:cNvGrpSpPr>
                <a:grpSpLocks noChangeAspect="1"/>
              </p:cNvGrpSpPr>
              <p:nvPr/>
            </p:nvGrpSpPr>
            <p:grpSpPr>
              <a:xfrm rot="17986600">
                <a:off x="2278375" y="2812788"/>
                <a:ext cx="1209015" cy="321349"/>
                <a:chOff x="3283490" y="2526988"/>
                <a:chExt cx="1731061" cy="460097"/>
              </a:xfrm>
            </p:grpSpPr>
            <p:cxnSp>
              <p:nvCxnSpPr>
                <p:cNvPr id="133" name="Straight Connector 132"/>
                <p:cNvCxnSpPr/>
                <p:nvPr/>
              </p:nvCxnSpPr>
              <p:spPr>
                <a:xfrm rot="5400000">
                  <a:off x="4076914" y="2213500"/>
                  <a:ext cx="0" cy="626978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flipH="1">
                  <a:off x="3566614" y="2526988"/>
                  <a:ext cx="201012" cy="236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5" name="Oval 134"/>
                <p:cNvSpPr>
                  <a:spLocks noChangeAspect="1"/>
                </p:cNvSpPr>
                <p:nvPr/>
              </p:nvSpPr>
              <p:spPr>
                <a:xfrm>
                  <a:off x="3427982" y="2702824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1" name="Straight Connector 150"/>
                <p:cNvCxnSpPr/>
                <p:nvPr/>
              </p:nvCxnSpPr>
              <p:spPr>
                <a:xfrm rot="5400000">
                  <a:off x="4648312" y="2165301"/>
                  <a:ext cx="0" cy="732479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flipH="1">
                  <a:off x="4180150" y="2531540"/>
                  <a:ext cx="201012" cy="236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3" name="Oval 152"/>
                <p:cNvSpPr>
                  <a:spLocks noChangeAspect="1"/>
                </p:cNvSpPr>
                <p:nvPr/>
              </p:nvSpPr>
              <p:spPr>
                <a:xfrm>
                  <a:off x="4041517" y="2707375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9" name="Straight Connector 168"/>
                <p:cNvCxnSpPr/>
                <p:nvPr/>
              </p:nvCxnSpPr>
              <p:spPr>
                <a:xfrm flipH="1">
                  <a:off x="4774654" y="2536091"/>
                  <a:ext cx="201012" cy="236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0" name="Oval 169"/>
                <p:cNvSpPr>
                  <a:spLocks noChangeAspect="1"/>
                </p:cNvSpPr>
                <p:nvPr/>
              </p:nvSpPr>
              <p:spPr>
                <a:xfrm>
                  <a:off x="4636022" y="2711927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Oval 173"/>
                <p:cNvSpPr>
                  <a:spLocks noChangeAspect="1"/>
                </p:cNvSpPr>
                <p:nvPr/>
              </p:nvSpPr>
              <p:spPr>
                <a:xfrm>
                  <a:off x="3283490" y="277274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Oval 174"/>
                <p:cNvSpPr>
                  <a:spLocks noChangeAspect="1"/>
                </p:cNvSpPr>
                <p:nvPr/>
              </p:nvSpPr>
              <p:spPr>
                <a:xfrm>
                  <a:off x="3881228" y="2776694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Oval 175"/>
                <p:cNvSpPr>
                  <a:spLocks noChangeAspect="1"/>
                </p:cNvSpPr>
                <p:nvPr/>
              </p:nvSpPr>
              <p:spPr>
                <a:xfrm>
                  <a:off x="4478966" y="278063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0" name="Group 719"/>
              <p:cNvGrpSpPr>
                <a:grpSpLocks noChangeAspect="1"/>
              </p:cNvGrpSpPr>
              <p:nvPr/>
            </p:nvGrpSpPr>
            <p:grpSpPr>
              <a:xfrm rot="1547722">
                <a:off x="2515417" y="1471492"/>
                <a:ext cx="376994" cy="2178351"/>
                <a:chOff x="1398017" y="1570981"/>
                <a:chExt cx="378242" cy="2185695"/>
              </a:xfrm>
            </p:grpSpPr>
            <p:cxnSp>
              <p:nvCxnSpPr>
                <p:cNvPr id="154" name="Straight Connector 153"/>
                <p:cNvCxnSpPr/>
                <p:nvPr/>
              </p:nvCxnSpPr>
              <p:spPr>
                <a:xfrm flipH="1">
                  <a:off x="1398017" y="1867925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1401307" y="2008441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 flipH="1">
                  <a:off x="1428752" y="2173123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flipH="1">
                  <a:off x="1445764" y="2505767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>
                  <a:off x="1432042" y="2341086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1462777" y="2660007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flipH="1">
                  <a:off x="1469920" y="2818125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>
                  <a:off x="1479789" y="2965206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flipH="1">
                  <a:off x="1476499" y="3126605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>
                  <a:off x="1479789" y="3280845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flipH="1">
                  <a:off x="1486932" y="3438962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1496801" y="3586043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>
                  <a:off x="1555546" y="1696085"/>
                  <a:ext cx="0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5400000">
                  <a:off x="1598862" y="1782608"/>
                  <a:ext cx="0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8" name="Oval 167"/>
                <p:cNvSpPr>
                  <a:spLocks noChangeAspect="1"/>
                </p:cNvSpPr>
                <p:nvPr/>
              </p:nvSpPr>
              <p:spPr>
                <a:xfrm>
                  <a:off x="1627394" y="1802590"/>
                  <a:ext cx="148865" cy="14886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Oval 172"/>
                <p:cNvSpPr>
                  <a:spLocks noChangeAspect="1"/>
                </p:cNvSpPr>
                <p:nvPr/>
              </p:nvSpPr>
              <p:spPr>
                <a:xfrm>
                  <a:off x="1482586" y="1604694"/>
                  <a:ext cx="148865" cy="14886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Oval 176"/>
                <p:cNvSpPr>
                  <a:spLocks noChangeAspect="1"/>
                </p:cNvSpPr>
                <p:nvPr/>
              </p:nvSpPr>
              <p:spPr>
                <a:xfrm>
                  <a:off x="1607207" y="1570981"/>
                  <a:ext cx="148865" cy="14886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1" name="Group 720"/>
              <p:cNvGrpSpPr/>
              <p:nvPr/>
            </p:nvGrpSpPr>
            <p:grpSpPr>
              <a:xfrm>
                <a:off x="1917814" y="1711296"/>
                <a:ext cx="378241" cy="2179567"/>
                <a:chOff x="969327" y="1573826"/>
                <a:chExt cx="378241" cy="2179567"/>
              </a:xfrm>
            </p:grpSpPr>
            <p:cxnSp>
              <p:nvCxnSpPr>
                <p:cNvPr id="136" name="Straight Connector 135"/>
                <p:cNvCxnSpPr/>
                <p:nvPr/>
              </p:nvCxnSpPr>
              <p:spPr>
                <a:xfrm flipH="1">
                  <a:off x="969327" y="1864643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972616" y="2005159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flipH="1">
                  <a:off x="1000062" y="2169840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flipH="1">
                  <a:off x="1017074" y="2502486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1003351" y="2337804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1034086" y="2656726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flipH="1">
                  <a:off x="1041229" y="2814842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1051098" y="2961924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flipH="1">
                  <a:off x="1047809" y="3123323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1051098" y="3277563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flipH="1">
                  <a:off x="1058242" y="3435680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>
                  <a:off x="1068111" y="3582760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1126856" y="1692802"/>
                  <a:ext cx="0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rot="5400000">
                  <a:off x="1170171" y="1779326"/>
                  <a:ext cx="0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Oval 149"/>
                <p:cNvSpPr>
                  <a:spLocks noChangeAspect="1"/>
                </p:cNvSpPr>
                <p:nvPr/>
              </p:nvSpPr>
              <p:spPr>
                <a:xfrm>
                  <a:off x="1198703" y="1799308"/>
                  <a:ext cx="148865" cy="14886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Oval 171"/>
                <p:cNvSpPr>
                  <a:spLocks noChangeAspect="1"/>
                </p:cNvSpPr>
                <p:nvPr/>
              </p:nvSpPr>
              <p:spPr>
                <a:xfrm>
                  <a:off x="1053895" y="1601412"/>
                  <a:ext cx="148865" cy="14886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Oval 177"/>
                <p:cNvSpPr>
                  <a:spLocks noChangeAspect="1"/>
                </p:cNvSpPr>
                <p:nvPr/>
              </p:nvSpPr>
              <p:spPr>
                <a:xfrm>
                  <a:off x="1169994" y="1573826"/>
                  <a:ext cx="148865" cy="14886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2" name="Group 721"/>
              <p:cNvGrpSpPr/>
              <p:nvPr/>
            </p:nvGrpSpPr>
            <p:grpSpPr>
              <a:xfrm>
                <a:off x="2271707" y="488422"/>
                <a:ext cx="378242" cy="2173442"/>
                <a:chOff x="526914" y="1576670"/>
                <a:chExt cx="378242" cy="2173442"/>
              </a:xfrm>
            </p:grpSpPr>
            <p:cxnSp>
              <p:nvCxnSpPr>
                <p:cNvPr id="118" name="Straight Connector 117"/>
                <p:cNvCxnSpPr/>
                <p:nvPr/>
              </p:nvCxnSpPr>
              <p:spPr>
                <a:xfrm flipH="1">
                  <a:off x="526914" y="1861360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530204" y="2001877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flipH="1">
                  <a:off x="557649" y="2166559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flipH="1">
                  <a:off x="574661" y="2499203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560939" y="2334522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591673" y="2653443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flipH="1">
                  <a:off x="598817" y="2811561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608685" y="2958641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flipH="1">
                  <a:off x="605396" y="3120040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608685" y="3274280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flipH="1">
                  <a:off x="615829" y="3432398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625698" y="3579479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684443" y="1689520"/>
                  <a:ext cx="0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>
                  <a:off x="727759" y="1776044"/>
                  <a:ext cx="0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2" name="Oval 131"/>
                <p:cNvSpPr>
                  <a:spLocks noChangeAspect="1"/>
                </p:cNvSpPr>
                <p:nvPr/>
              </p:nvSpPr>
              <p:spPr>
                <a:xfrm>
                  <a:off x="756291" y="1796025"/>
                  <a:ext cx="148865" cy="14886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Oval 170"/>
                <p:cNvSpPr>
                  <a:spLocks noChangeAspect="1"/>
                </p:cNvSpPr>
                <p:nvPr/>
              </p:nvSpPr>
              <p:spPr>
                <a:xfrm>
                  <a:off x="611482" y="1598130"/>
                  <a:ext cx="148865" cy="14886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Oval 178"/>
                <p:cNvSpPr>
                  <a:spLocks noChangeAspect="1"/>
                </p:cNvSpPr>
                <p:nvPr/>
              </p:nvSpPr>
              <p:spPr>
                <a:xfrm>
                  <a:off x="744675" y="1576670"/>
                  <a:ext cx="148865" cy="14886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9" name="Group 718"/>
              <p:cNvGrpSpPr/>
              <p:nvPr/>
            </p:nvGrpSpPr>
            <p:grpSpPr>
              <a:xfrm>
                <a:off x="4127231" y="1149215"/>
                <a:ext cx="378242" cy="2185695"/>
                <a:chOff x="7093055" y="1149215"/>
                <a:chExt cx="378242" cy="2185695"/>
              </a:xfrm>
            </p:grpSpPr>
            <p:cxnSp>
              <p:nvCxnSpPr>
                <p:cNvPr id="243" name="Straight Connector 242"/>
                <p:cNvCxnSpPr/>
                <p:nvPr/>
              </p:nvCxnSpPr>
              <p:spPr>
                <a:xfrm flipH="1">
                  <a:off x="7093055" y="1446159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>
                  <a:off x="7096345" y="1586675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 flipH="1">
                  <a:off x="7123790" y="1751357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 flipH="1">
                  <a:off x="7140802" y="2084001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>
                <a:xfrm>
                  <a:off x="7127080" y="1919320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/>
                <p:nvPr/>
              </p:nvCxnSpPr>
              <p:spPr>
                <a:xfrm>
                  <a:off x="7157815" y="2238241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/>
                <p:cNvCxnSpPr/>
                <p:nvPr/>
              </p:nvCxnSpPr>
              <p:spPr>
                <a:xfrm flipH="1">
                  <a:off x="7164958" y="2396359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/>
                <p:cNvCxnSpPr/>
                <p:nvPr/>
              </p:nvCxnSpPr>
              <p:spPr>
                <a:xfrm>
                  <a:off x="7174827" y="2543440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/>
              </p:nvCxnSpPr>
              <p:spPr>
                <a:xfrm flipH="1">
                  <a:off x="7171537" y="2704839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2" name="Straight Connector 251"/>
                <p:cNvCxnSpPr/>
                <p:nvPr/>
              </p:nvCxnSpPr>
              <p:spPr>
                <a:xfrm>
                  <a:off x="7174827" y="2859079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/>
                <p:cNvCxnSpPr/>
                <p:nvPr/>
              </p:nvCxnSpPr>
              <p:spPr>
                <a:xfrm flipH="1">
                  <a:off x="7181970" y="3017196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/>
                <p:cNvCxnSpPr/>
                <p:nvPr/>
              </p:nvCxnSpPr>
              <p:spPr>
                <a:xfrm>
                  <a:off x="7191839" y="3164277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254"/>
                <p:cNvCxnSpPr/>
                <p:nvPr/>
              </p:nvCxnSpPr>
              <p:spPr>
                <a:xfrm>
                  <a:off x="7250584" y="1274319"/>
                  <a:ext cx="0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/>
                <p:cNvCxnSpPr/>
                <p:nvPr/>
              </p:nvCxnSpPr>
              <p:spPr>
                <a:xfrm rot="5400000">
                  <a:off x="7293900" y="1360842"/>
                  <a:ext cx="0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7" name="Oval 256"/>
                <p:cNvSpPr>
                  <a:spLocks noChangeAspect="1"/>
                </p:cNvSpPr>
                <p:nvPr/>
              </p:nvSpPr>
              <p:spPr>
                <a:xfrm>
                  <a:off x="7322432" y="1380824"/>
                  <a:ext cx="148865" cy="14886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" name="Oval 259"/>
                <p:cNvSpPr>
                  <a:spLocks noChangeAspect="1"/>
                </p:cNvSpPr>
                <p:nvPr/>
              </p:nvSpPr>
              <p:spPr>
                <a:xfrm>
                  <a:off x="7177624" y="1182928"/>
                  <a:ext cx="148865" cy="14886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Oval 260"/>
                <p:cNvSpPr>
                  <a:spLocks noChangeAspect="1"/>
                </p:cNvSpPr>
                <p:nvPr/>
              </p:nvSpPr>
              <p:spPr>
                <a:xfrm>
                  <a:off x="7302245" y="1149215"/>
                  <a:ext cx="148865" cy="14886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8" name="Group 717"/>
              <p:cNvGrpSpPr/>
              <p:nvPr/>
            </p:nvGrpSpPr>
            <p:grpSpPr>
              <a:xfrm>
                <a:off x="3697810" y="803471"/>
                <a:ext cx="378241" cy="2179567"/>
                <a:chOff x="6664365" y="1152060"/>
                <a:chExt cx="378241" cy="2179567"/>
              </a:xfrm>
            </p:grpSpPr>
            <p:cxnSp>
              <p:nvCxnSpPr>
                <p:cNvPr id="228" name="Straight Connector 227"/>
                <p:cNvCxnSpPr/>
                <p:nvPr/>
              </p:nvCxnSpPr>
              <p:spPr>
                <a:xfrm flipH="1">
                  <a:off x="6664365" y="1442877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/>
              </p:nvCxnSpPr>
              <p:spPr>
                <a:xfrm>
                  <a:off x="6667654" y="1583393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 flipH="1">
                  <a:off x="6695100" y="1748074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/>
                <p:cNvCxnSpPr/>
                <p:nvPr/>
              </p:nvCxnSpPr>
              <p:spPr>
                <a:xfrm flipH="1">
                  <a:off x="6712112" y="2080720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/>
              </p:nvCxnSpPr>
              <p:spPr>
                <a:xfrm>
                  <a:off x="6698389" y="1916038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>
                  <a:off x="6729124" y="2234960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>
                <a:xfrm flipH="1">
                  <a:off x="6736267" y="2393076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/>
              </p:nvCxnSpPr>
              <p:spPr>
                <a:xfrm>
                  <a:off x="6746136" y="2540158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 flipH="1">
                  <a:off x="6742847" y="2701557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>
                  <a:off x="6746136" y="2855797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flipH="1">
                  <a:off x="6753280" y="3013914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>
                  <a:off x="6763149" y="3160994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>
                  <a:off x="6821894" y="1271036"/>
                  <a:ext cx="0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 rot="5400000">
                  <a:off x="6865209" y="1357560"/>
                  <a:ext cx="0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2" name="Oval 241"/>
                <p:cNvSpPr>
                  <a:spLocks noChangeAspect="1"/>
                </p:cNvSpPr>
                <p:nvPr/>
              </p:nvSpPr>
              <p:spPr>
                <a:xfrm>
                  <a:off x="6893741" y="1377542"/>
                  <a:ext cx="148865" cy="14886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Oval 258"/>
                <p:cNvSpPr>
                  <a:spLocks noChangeAspect="1"/>
                </p:cNvSpPr>
                <p:nvPr/>
              </p:nvSpPr>
              <p:spPr>
                <a:xfrm>
                  <a:off x="6748933" y="1179646"/>
                  <a:ext cx="148865" cy="14886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Oval 261"/>
                <p:cNvSpPr>
                  <a:spLocks noChangeAspect="1"/>
                </p:cNvSpPr>
                <p:nvPr/>
              </p:nvSpPr>
              <p:spPr>
                <a:xfrm>
                  <a:off x="6865032" y="1152060"/>
                  <a:ext cx="148865" cy="14886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7" name="Group 716"/>
              <p:cNvGrpSpPr/>
              <p:nvPr/>
            </p:nvGrpSpPr>
            <p:grpSpPr>
              <a:xfrm flipV="1">
                <a:off x="3248967" y="1223478"/>
                <a:ext cx="378242" cy="2173442"/>
                <a:chOff x="6221952" y="1154904"/>
                <a:chExt cx="378242" cy="2173442"/>
              </a:xfrm>
            </p:grpSpPr>
            <p:cxnSp>
              <p:nvCxnSpPr>
                <p:cNvPr id="213" name="Straight Connector 212"/>
                <p:cNvCxnSpPr/>
                <p:nvPr/>
              </p:nvCxnSpPr>
              <p:spPr>
                <a:xfrm flipH="1">
                  <a:off x="6221952" y="1439594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6225242" y="1580111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 flipH="1">
                  <a:off x="6252687" y="1744793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 flipH="1">
                  <a:off x="6269699" y="2077437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>
                  <a:off x="6255977" y="1912756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>
                  <a:off x="6286711" y="2231677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 flipH="1">
                  <a:off x="6293855" y="2389795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>
                  <a:off x="6303723" y="2536875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 flipH="1">
                  <a:off x="6300434" y="2698274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>
                  <a:off x="6303723" y="2852514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 flipH="1">
                  <a:off x="6310867" y="3010632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>
                  <a:off x="6320736" y="3157713"/>
                  <a:ext cx="144947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>
                  <a:off x="6379481" y="1267754"/>
                  <a:ext cx="0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 rot="5400000">
                  <a:off x="6422797" y="1354278"/>
                  <a:ext cx="0" cy="170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7" name="Oval 226"/>
                <p:cNvSpPr>
                  <a:spLocks noChangeAspect="1"/>
                </p:cNvSpPr>
                <p:nvPr/>
              </p:nvSpPr>
              <p:spPr>
                <a:xfrm>
                  <a:off x="6451329" y="1374259"/>
                  <a:ext cx="148865" cy="14886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8" name="Oval 257"/>
                <p:cNvSpPr>
                  <a:spLocks noChangeAspect="1"/>
                </p:cNvSpPr>
                <p:nvPr/>
              </p:nvSpPr>
              <p:spPr>
                <a:xfrm>
                  <a:off x="6306520" y="1176364"/>
                  <a:ext cx="148865" cy="14886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Oval 262"/>
                <p:cNvSpPr>
                  <a:spLocks noChangeAspect="1"/>
                </p:cNvSpPr>
                <p:nvPr/>
              </p:nvSpPr>
              <p:spPr>
                <a:xfrm>
                  <a:off x="6439713" y="1154904"/>
                  <a:ext cx="148865" cy="14886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0" name="Group 269"/>
              <p:cNvGrpSpPr>
                <a:grpSpLocks noChangeAspect="1"/>
              </p:cNvGrpSpPr>
              <p:nvPr/>
            </p:nvGrpSpPr>
            <p:grpSpPr>
              <a:xfrm rot="3855419">
                <a:off x="3407577" y="3259710"/>
                <a:ext cx="1209015" cy="321349"/>
                <a:chOff x="3283490" y="2526988"/>
                <a:chExt cx="1731061" cy="460097"/>
              </a:xfrm>
            </p:grpSpPr>
            <p:cxnSp>
              <p:nvCxnSpPr>
                <p:cNvPr id="271" name="Straight Connector 270"/>
                <p:cNvCxnSpPr/>
                <p:nvPr/>
              </p:nvCxnSpPr>
              <p:spPr>
                <a:xfrm rot="5400000">
                  <a:off x="4076914" y="2213500"/>
                  <a:ext cx="0" cy="626978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/>
                <p:cNvCxnSpPr/>
                <p:nvPr/>
              </p:nvCxnSpPr>
              <p:spPr>
                <a:xfrm flipH="1">
                  <a:off x="3566614" y="2526988"/>
                  <a:ext cx="201012" cy="236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3" name="Oval 272"/>
                <p:cNvSpPr>
                  <a:spLocks noChangeAspect="1"/>
                </p:cNvSpPr>
                <p:nvPr/>
              </p:nvSpPr>
              <p:spPr>
                <a:xfrm>
                  <a:off x="3427982" y="2702824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4" name="Straight Connector 273"/>
                <p:cNvCxnSpPr/>
                <p:nvPr/>
              </p:nvCxnSpPr>
              <p:spPr>
                <a:xfrm rot="5400000">
                  <a:off x="4648312" y="2165301"/>
                  <a:ext cx="0" cy="732479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/>
                <p:cNvCxnSpPr/>
                <p:nvPr/>
              </p:nvCxnSpPr>
              <p:spPr>
                <a:xfrm flipH="1">
                  <a:off x="4180150" y="2531540"/>
                  <a:ext cx="201012" cy="236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6" name="Oval 275"/>
                <p:cNvSpPr>
                  <a:spLocks noChangeAspect="1"/>
                </p:cNvSpPr>
                <p:nvPr/>
              </p:nvSpPr>
              <p:spPr>
                <a:xfrm>
                  <a:off x="4041517" y="2707375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7" name="Straight Connector 276"/>
                <p:cNvCxnSpPr/>
                <p:nvPr/>
              </p:nvCxnSpPr>
              <p:spPr>
                <a:xfrm flipH="1">
                  <a:off x="4774654" y="2536091"/>
                  <a:ext cx="201012" cy="236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8" name="Oval 277"/>
                <p:cNvSpPr>
                  <a:spLocks noChangeAspect="1"/>
                </p:cNvSpPr>
                <p:nvPr/>
              </p:nvSpPr>
              <p:spPr>
                <a:xfrm>
                  <a:off x="4636022" y="2711927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Oval 278"/>
                <p:cNvSpPr>
                  <a:spLocks noChangeAspect="1"/>
                </p:cNvSpPr>
                <p:nvPr/>
              </p:nvSpPr>
              <p:spPr>
                <a:xfrm>
                  <a:off x="3283490" y="277274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0" name="Oval 279"/>
                <p:cNvSpPr>
                  <a:spLocks noChangeAspect="1"/>
                </p:cNvSpPr>
                <p:nvPr/>
              </p:nvSpPr>
              <p:spPr>
                <a:xfrm>
                  <a:off x="3881228" y="2776694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Oval 280"/>
                <p:cNvSpPr>
                  <a:spLocks noChangeAspect="1"/>
                </p:cNvSpPr>
                <p:nvPr/>
              </p:nvSpPr>
              <p:spPr>
                <a:xfrm>
                  <a:off x="4478966" y="278063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7" name="Group 296"/>
              <p:cNvGrpSpPr>
                <a:grpSpLocks noChangeAspect="1"/>
              </p:cNvGrpSpPr>
              <p:nvPr/>
            </p:nvGrpSpPr>
            <p:grpSpPr>
              <a:xfrm flipH="1">
                <a:off x="2962793" y="1039327"/>
                <a:ext cx="350933" cy="258815"/>
                <a:chOff x="368006" y="3102649"/>
                <a:chExt cx="424821" cy="313306"/>
              </a:xfrm>
            </p:grpSpPr>
            <p:sp>
              <p:nvSpPr>
                <p:cNvPr id="335" name="Oval 334"/>
                <p:cNvSpPr>
                  <a:spLocks noChangeAspect="1"/>
                </p:cNvSpPr>
                <p:nvPr/>
              </p:nvSpPr>
              <p:spPr>
                <a:xfrm>
                  <a:off x="368006" y="318906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Oval 335"/>
                <p:cNvSpPr>
                  <a:spLocks noChangeAspect="1"/>
                </p:cNvSpPr>
                <p:nvPr/>
              </p:nvSpPr>
              <p:spPr>
                <a:xfrm>
                  <a:off x="479510" y="3102649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" name="Oval 336"/>
                <p:cNvSpPr>
                  <a:spLocks noChangeAspect="1"/>
                </p:cNvSpPr>
                <p:nvPr/>
              </p:nvSpPr>
              <p:spPr>
                <a:xfrm>
                  <a:off x="586382" y="320950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8" name="Group 297"/>
              <p:cNvGrpSpPr/>
              <p:nvPr/>
            </p:nvGrpSpPr>
            <p:grpSpPr>
              <a:xfrm flipH="1">
                <a:off x="2444575" y="3640531"/>
                <a:ext cx="350933" cy="258815"/>
                <a:chOff x="1906931" y="3452172"/>
                <a:chExt cx="288856" cy="213032"/>
              </a:xfrm>
            </p:grpSpPr>
            <p:sp>
              <p:nvSpPr>
                <p:cNvPr id="332" name="Oval 331"/>
                <p:cNvSpPr>
                  <a:spLocks noChangeAspect="1"/>
                </p:cNvSpPr>
                <p:nvPr/>
              </p:nvSpPr>
              <p:spPr>
                <a:xfrm>
                  <a:off x="1906931" y="3510933"/>
                  <a:ext cx="140372" cy="14037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Oval 332"/>
                <p:cNvSpPr>
                  <a:spLocks noChangeAspect="1"/>
                </p:cNvSpPr>
                <p:nvPr/>
              </p:nvSpPr>
              <p:spPr>
                <a:xfrm>
                  <a:off x="1982748" y="3452172"/>
                  <a:ext cx="140372" cy="140373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Oval 333"/>
                <p:cNvSpPr>
                  <a:spLocks noChangeAspect="1"/>
                </p:cNvSpPr>
                <p:nvPr/>
              </p:nvSpPr>
              <p:spPr>
                <a:xfrm>
                  <a:off x="2055415" y="3524831"/>
                  <a:ext cx="140372" cy="14037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9" name="Group 298"/>
              <p:cNvGrpSpPr>
                <a:grpSpLocks noChangeAspect="1"/>
              </p:cNvGrpSpPr>
              <p:nvPr/>
            </p:nvGrpSpPr>
            <p:grpSpPr>
              <a:xfrm flipH="1">
                <a:off x="1857874" y="917698"/>
                <a:ext cx="350933" cy="258815"/>
                <a:chOff x="368006" y="3102649"/>
                <a:chExt cx="424821" cy="313306"/>
              </a:xfrm>
            </p:grpSpPr>
            <p:sp>
              <p:nvSpPr>
                <p:cNvPr id="329" name="Oval 328"/>
                <p:cNvSpPr>
                  <a:spLocks noChangeAspect="1"/>
                </p:cNvSpPr>
                <p:nvPr/>
              </p:nvSpPr>
              <p:spPr>
                <a:xfrm>
                  <a:off x="368006" y="318906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Oval 329"/>
                <p:cNvSpPr>
                  <a:spLocks noChangeAspect="1"/>
                </p:cNvSpPr>
                <p:nvPr/>
              </p:nvSpPr>
              <p:spPr>
                <a:xfrm>
                  <a:off x="479510" y="3102649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" name="Oval 330"/>
                <p:cNvSpPr>
                  <a:spLocks noChangeAspect="1"/>
                </p:cNvSpPr>
                <p:nvPr/>
              </p:nvSpPr>
              <p:spPr>
                <a:xfrm>
                  <a:off x="586382" y="320950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0" name="Group 299"/>
              <p:cNvGrpSpPr>
                <a:grpSpLocks noChangeAspect="1"/>
              </p:cNvGrpSpPr>
              <p:nvPr/>
            </p:nvGrpSpPr>
            <p:grpSpPr>
              <a:xfrm flipH="1">
                <a:off x="2914114" y="3304226"/>
                <a:ext cx="350933" cy="258815"/>
                <a:chOff x="368006" y="3102649"/>
                <a:chExt cx="424821" cy="313306"/>
              </a:xfrm>
            </p:grpSpPr>
            <p:sp>
              <p:nvSpPr>
                <p:cNvPr id="326" name="Oval 325"/>
                <p:cNvSpPr>
                  <a:spLocks noChangeAspect="1"/>
                </p:cNvSpPr>
                <p:nvPr/>
              </p:nvSpPr>
              <p:spPr>
                <a:xfrm>
                  <a:off x="368006" y="318906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Oval 326"/>
                <p:cNvSpPr>
                  <a:spLocks noChangeAspect="1"/>
                </p:cNvSpPr>
                <p:nvPr/>
              </p:nvSpPr>
              <p:spPr>
                <a:xfrm>
                  <a:off x="479510" y="3102649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Oval 327"/>
                <p:cNvSpPr>
                  <a:spLocks noChangeAspect="1"/>
                </p:cNvSpPr>
                <p:nvPr/>
              </p:nvSpPr>
              <p:spPr>
                <a:xfrm>
                  <a:off x="586382" y="320950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1" name="Group 300"/>
              <p:cNvGrpSpPr/>
              <p:nvPr/>
            </p:nvGrpSpPr>
            <p:grpSpPr>
              <a:xfrm flipH="1">
                <a:off x="1902016" y="1285603"/>
                <a:ext cx="262650" cy="241931"/>
                <a:chOff x="2059331" y="3819007"/>
                <a:chExt cx="216189" cy="199134"/>
              </a:xfrm>
            </p:grpSpPr>
            <p:sp>
              <p:nvSpPr>
                <p:cNvPr id="324" name="Oval 323"/>
                <p:cNvSpPr>
                  <a:spLocks noChangeAspect="1"/>
                </p:cNvSpPr>
                <p:nvPr/>
              </p:nvSpPr>
              <p:spPr>
                <a:xfrm>
                  <a:off x="2059331" y="3877768"/>
                  <a:ext cx="140372" cy="14037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Oval 324"/>
                <p:cNvSpPr>
                  <a:spLocks noChangeAspect="1"/>
                </p:cNvSpPr>
                <p:nvPr/>
              </p:nvSpPr>
              <p:spPr>
                <a:xfrm>
                  <a:off x="2135148" y="3819007"/>
                  <a:ext cx="140372" cy="140373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2" name="Group 301"/>
              <p:cNvGrpSpPr/>
              <p:nvPr/>
            </p:nvGrpSpPr>
            <p:grpSpPr>
              <a:xfrm flipH="1">
                <a:off x="3299590" y="680516"/>
                <a:ext cx="262650" cy="241931"/>
                <a:chOff x="2059331" y="3819007"/>
                <a:chExt cx="216189" cy="199134"/>
              </a:xfrm>
            </p:grpSpPr>
            <p:sp>
              <p:nvSpPr>
                <p:cNvPr id="322" name="Oval 321"/>
                <p:cNvSpPr>
                  <a:spLocks noChangeAspect="1"/>
                </p:cNvSpPr>
                <p:nvPr/>
              </p:nvSpPr>
              <p:spPr>
                <a:xfrm>
                  <a:off x="2059331" y="3877768"/>
                  <a:ext cx="140372" cy="14037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3" name="Oval 322"/>
                <p:cNvSpPr>
                  <a:spLocks noChangeAspect="1"/>
                </p:cNvSpPr>
                <p:nvPr/>
              </p:nvSpPr>
              <p:spPr>
                <a:xfrm>
                  <a:off x="2135148" y="3819007"/>
                  <a:ext cx="140372" cy="140373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3" name="Group 302"/>
              <p:cNvGrpSpPr/>
              <p:nvPr/>
            </p:nvGrpSpPr>
            <p:grpSpPr>
              <a:xfrm flipH="1">
                <a:off x="4149510" y="509882"/>
                <a:ext cx="262650" cy="241931"/>
                <a:chOff x="2059331" y="3819007"/>
                <a:chExt cx="216189" cy="199134"/>
              </a:xfrm>
            </p:grpSpPr>
            <p:sp>
              <p:nvSpPr>
                <p:cNvPr id="320" name="Oval 319"/>
                <p:cNvSpPr>
                  <a:spLocks noChangeAspect="1"/>
                </p:cNvSpPr>
                <p:nvPr/>
              </p:nvSpPr>
              <p:spPr>
                <a:xfrm>
                  <a:off x="2059331" y="3877768"/>
                  <a:ext cx="140372" cy="14037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Oval 320"/>
                <p:cNvSpPr>
                  <a:spLocks noChangeAspect="1"/>
                </p:cNvSpPr>
                <p:nvPr/>
              </p:nvSpPr>
              <p:spPr>
                <a:xfrm>
                  <a:off x="2135148" y="3819007"/>
                  <a:ext cx="140372" cy="140373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4" name="Group 303"/>
              <p:cNvGrpSpPr/>
              <p:nvPr/>
            </p:nvGrpSpPr>
            <p:grpSpPr>
              <a:xfrm flipH="1">
                <a:off x="3213035" y="3662136"/>
                <a:ext cx="262650" cy="241931"/>
                <a:chOff x="2059331" y="3819007"/>
                <a:chExt cx="216189" cy="199134"/>
              </a:xfrm>
            </p:grpSpPr>
            <p:sp>
              <p:nvSpPr>
                <p:cNvPr id="318" name="Oval 317"/>
                <p:cNvSpPr>
                  <a:spLocks noChangeAspect="1"/>
                </p:cNvSpPr>
                <p:nvPr/>
              </p:nvSpPr>
              <p:spPr>
                <a:xfrm>
                  <a:off x="2059331" y="3877768"/>
                  <a:ext cx="140372" cy="14037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" name="Oval 318"/>
                <p:cNvSpPr>
                  <a:spLocks noChangeAspect="1"/>
                </p:cNvSpPr>
                <p:nvPr/>
              </p:nvSpPr>
              <p:spPr>
                <a:xfrm>
                  <a:off x="2135148" y="3819007"/>
                  <a:ext cx="140372" cy="140373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5" name="Oval 304"/>
              <p:cNvSpPr>
                <a:spLocks noChangeAspect="1"/>
              </p:cNvSpPr>
              <p:nvPr/>
            </p:nvSpPr>
            <p:spPr>
              <a:xfrm flipH="1">
                <a:off x="2827148" y="709760"/>
                <a:ext cx="203867" cy="203869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Oval 305"/>
              <p:cNvSpPr>
                <a:spLocks noChangeAspect="1"/>
              </p:cNvSpPr>
              <p:nvPr/>
            </p:nvSpPr>
            <p:spPr>
              <a:xfrm flipH="1">
                <a:off x="3751131" y="535353"/>
                <a:ext cx="203867" cy="203869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Oval 306"/>
              <p:cNvSpPr>
                <a:spLocks noChangeAspect="1"/>
              </p:cNvSpPr>
              <p:nvPr/>
            </p:nvSpPr>
            <p:spPr>
              <a:xfrm flipH="1">
                <a:off x="3558625" y="3486144"/>
                <a:ext cx="203867" cy="203869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Oval 307"/>
              <p:cNvSpPr>
                <a:spLocks noChangeAspect="1"/>
              </p:cNvSpPr>
              <p:nvPr/>
            </p:nvSpPr>
            <p:spPr>
              <a:xfrm flipH="1">
                <a:off x="4215647" y="850667"/>
                <a:ext cx="203867" cy="203869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Oval 308"/>
              <p:cNvSpPr>
                <a:spLocks noChangeAspect="1"/>
              </p:cNvSpPr>
              <p:nvPr/>
            </p:nvSpPr>
            <p:spPr>
              <a:xfrm flipH="1">
                <a:off x="2638333" y="1506656"/>
                <a:ext cx="203867" cy="203869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Ç</a:t>
                </a:r>
                <a:r>
                  <a:rPr lang="en-US" dirty="0" smtClean="0"/>
                  <a:t>√</a:t>
                </a:r>
                <a:endParaRPr lang="en-US" dirty="0"/>
              </a:p>
            </p:txBody>
          </p:sp>
          <p:sp>
            <p:nvSpPr>
              <p:cNvPr id="310" name="Oval 309"/>
              <p:cNvSpPr>
                <a:spLocks noChangeAspect="1"/>
              </p:cNvSpPr>
              <p:nvPr/>
            </p:nvSpPr>
            <p:spPr>
              <a:xfrm flipH="1">
                <a:off x="1970275" y="588909"/>
                <a:ext cx="203867" cy="203869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Ç</a:t>
                </a:r>
                <a:r>
                  <a:rPr lang="en-US" dirty="0" smtClean="0"/>
                  <a:t>√</a:t>
                </a:r>
                <a:endParaRPr lang="en-US" dirty="0"/>
              </a:p>
            </p:txBody>
          </p:sp>
          <p:grpSp>
            <p:nvGrpSpPr>
              <p:cNvPr id="311" name="Group 310"/>
              <p:cNvGrpSpPr/>
              <p:nvPr/>
            </p:nvGrpSpPr>
            <p:grpSpPr>
              <a:xfrm flipH="1">
                <a:off x="2628848" y="1115062"/>
                <a:ext cx="262650" cy="241931"/>
                <a:chOff x="2059331" y="3819007"/>
                <a:chExt cx="216189" cy="199134"/>
              </a:xfrm>
            </p:grpSpPr>
            <p:sp>
              <p:nvSpPr>
                <p:cNvPr id="316" name="Oval 315"/>
                <p:cNvSpPr>
                  <a:spLocks noChangeAspect="1"/>
                </p:cNvSpPr>
                <p:nvPr/>
              </p:nvSpPr>
              <p:spPr>
                <a:xfrm>
                  <a:off x="2059331" y="3877768"/>
                  <a:ext cx="140372" cy="14037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7" name="Oval 316"/>
                <p:cNvSpPr>
                  <a:spLocks noChangeAspect="1"/>
                </p:cNvSpPr>
                <p:nvPr/>
              </p:nvSpPr>
              <p:spPr>
                <a:xfrm>
                  <a:off x="2135148" y="3819007"/>
                  <a:ext cx="140372" cy="140373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2" name="Group 311"/>
              <p:cNvGrpSpPr/>
              <p:nvPr/>
            </p:nvGrpSpPr>
            <p:grpSpPr>
              <a:xfrm flipH="1">
                <a:off x="4317581" y="3422758"/>
                <a:ext cx="262650" cy="241931"/>
                <a:chOff x="2059331" y="3819007"/>
                <a:chExt cx="216189" cy="199134"/>
              </a:xfrm>
            </p:grpSpPr>
            <p:sp>
              <p:nvSpPr>
                <p:cNvPr id="314" name="Oval 313"/>
                <p:cNvSpPr>
                  <a:spLocks noChangeAspect="1"/>
                </p:cNvSpPr>
                <p:nvPr/>
              </p:nvSpPr>
              <p:spPr>
                <a:xfrm>
                  <a:off x="2059331" y="3877768"/>
                  <a:ext cx="140372" cy="14037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5" name="Oval 314"/>
                <p:cNvSpPr>
                  <a:spLocks noChangeAspect="1"/>
                </p:cNvSpPr>
                <p:nvPr/>
              </p:nvSpPr>
              <p:spPr>
                <a:xfrm>
                  <a:off x="2135148" y="3819007"/>
                  <a:ext cx="140372" cy="140373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3" name="Oval 312"/>
              <p:cNvSpPr>
                <a:spLocks noChangeAspect="1"/>
              </p:cNvSpPr>
              <p:nvPr/>
            </p:nvSpPr>
            <p:spPr>
              <a:xfrm flipH="1">
                <a:off x="3097812" y="465058"/>
                <a:ext cx="203867" cy="203869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85" name="Rectangle 784"/>
            <p:cNvSpPr>
              <a:spLocks noChangeAspect="1"/>
            </p:cNvSpPr>
            <p:nvPr/>
          </p:nvSpPr>
          <p:spPr>
            <a:xfrm>
              <a:off x="2424103" y="3996021"/>
              <a:ext cx="1835382" cy="2377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0" name="Group 789"/>
          <p:cNvGrpSpPr>
            <a:grpSpLocks noChangeAspect="1"/>
          </p:cNvGrpSpPr>
          <p:nvPr/>
        </p:nvGrpSpPr>
        <p:grpSpPr>
          <a:xfrm>
            <a:off x="4981638" y="4347731"/>
            <a:ext cx="1413164" cy="1554480"/>
            <a:chOff x="4641838" y="3995547"/>
            <a:chExt cx="1930482" cy="2377440"/>
          </a:xfrm>
        </p:grpSpPr>
        <p:grpSp>
          <p:nvGrpSpPr>
            <p:cNvPr id="783" name="Group 782"/>
            <p:cNvGrpSpPr>
              <a:grpSpLocks noChangeAspect="1"/>
            </p:cNvGrpSpPr>
            <p:nvPr/>
          </p:nvGrpSpPr>
          <p:grpSpPr>
            <a:xfrm>
              <a:off x="4676013" y="4059551"/>
              <a:ext cx="1853097" cy="2286000"/>
              <a:chOff x="4370059" y="604951"/>
              <a:chExt cx="2610384" cy="3220203"/>
            </a:xfrm>
          </p:grpSpPr>
          <p:grpSp>
            <p:nvGrpSpPr>
              <p:cNvPr id="341" name="Group 340"/>
              <p:cNvGrpSpPr>
                <a:grpSpLocks noChangeAspect="1"/>
              </p:cNvGrpSpPr>
              <p:nvPr/>
            </p:nvGrpSpPr>
            <p:grpSpPr>
              <a:xfrm>
                <a:off x="4436097" y="959672"/>
                <a:ext cx="1070967" cy="284658"/>
                <a:chOff x="3283490" y="2526988"/>
                <a:chExt cx="1731061" cy="460097"/>
              </a:xfrm>
            </p:grpSpPr>
            <p:cxnSp>
              <p:nvCxnSpPr>
                <p:cNvPr id="499" name="Straight Connector 498"/>
                <p:cNvCxnSpPr/>
                <p:nvPr/>
              </p:nvCxnSpPr>
              <p:spPr>
                <a:xfrm rot="5400000">
                  <a:off x="4076914" y="2213500"/>
                  <a:ext cx="0" cy="626978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0" name="Straight Connector 499"/>
                <p:cNvCxnSpPr/>
                <p:nvPr/>
              </p:nvCxnSpPr>
              <p:spPr>
                <a:xfrm flipH="1">
                  <a:off x="3566614" y="2526988"/>
                  <a:ext cx="201012" cy="236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1" name="Oval 500"/>
                <p:cNvSpPr>
                  <a:spLocks noChangeAspect="1"/>
                </p:cNvSpPr>
                <p:nvPr/>
              </p:nvSpPr>
              <p:spPr>
                <a:xfrm>
                  <a:off x="3427982" y="2702824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cxnSp>
              <p:nvCxnSpPr>
                <p:cNvPr id="502" name="Straight Connector 501"/>
                <p:cNvCxnSpPr/>
                <p:nvPr/>
              </p:nvCxnSpPr>
              <p:spPr>
                <a:xfrm rot="5400000">
                  <a:off x="4648312" y="2165301"/>
                  <a:ext cx="0" cy="732479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3" name="Straight Connector 502"/>
                <p:cNvCxnSpPr/>
                <p:nvPr/>
              </p:nvCxnSpPr>
              <p:spPr>
                <a:xfrm flipH="1">
                  <a:off x="4180150" y="2531540"/>
                  <a:ext cx="201012" cy="236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4" name="Oval 503"/>
                <p:cNvSpPr>
                  <a:spLocks noChangeAspect="1"/>
                </p:cNvSpPr>
                <p:nvPr/>
              </p:nvSpPr>
              <p:spPr>
                <a:xfrm>
                  <a:off x="4041517" y="2707375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cxnSp>
              <p:nvCxnSpPr>
                <p:cNvPr id="505" name="Straight Connector 504"/>
                <p:cNvCxnSpPr/>
                <p:nvPr/>
              </p:nvCxnSpPr>
              <p:spPr>
                <a:xfrm flipH="1">
                  <a:off x="4774654" y="2536091"/>
                  <a:ext cx="201012" cy="236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6" name="Oval 505"/>
                <p:cNvSpPr>
                  <a:spLocks noChangeAspect="1"/>
                </p:cNvSpPr>
                <p:nvPr/>
              </p:nvSpPr>
              <p:spPr>
                <a:xfrm>
                  <a:off x="4636022" y="2711927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07" name="Oval 506"/>
                <p:cNvSpPr>
                  <a:spLocks noChangeAspect="1"/>
                </p:cNvSpPr>
                <p:nvPr/>
              </p:nvSpPr>
              <p:spPr>
                <a:xfrm>
                  <a:off x="3283490" y="277274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08" name="Oval 507"/>
                <p:cNvSpPr>
                  <a:spLocks noChangeAspect="1"/>
                </p:cNvSpPr>
                <p:nvPr/>
              </p:nvSpPr>
              <p:spPr>
                <a:xfrm>
                  <a:off x="3881228" y="2776694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09" name="Oval 508"/>
                <p:cNvSpPr>
                  <a:spLocks noChangeAspect="1"/>
                </p:cNvSpPr>
                <p:nvPr/>
              </p:nvSpPr>
              <p:spPr>
                <a:xfrm>
                  <a:off x="4478966" y="278063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4442169" y="1873359"/>
                <a:ext cx="335053" cy="1906264"/>
                <a:chOff x="5913832" y="1850673"/>
                <a:chExt cx="335053" cy="1906264"/>
              </a:xfrm>
            </p:grpSpPr>
            <p:cxnSp>
              <p:nvCxnSpPr>
                <p:cNvPr id="397" name="Straight Connector 396"/>
                <p:cNvCxnSpPr/>
                <p:nvPr/>
              </p:nvCxnSpPr>
              <p:spPr>
                <a:xfrm flipH="1">
                  <a:off x="5913832" y="2083847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/>
                <p:cNvCxnSpPr/>
                <p:nvPr/>
              </p:nvCxnSpPr>
              <p:spPr>
                <a:xfrm>
                  <a:off x="5916746" y="2208320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Straight Connector 398"/>
                <p:cNvCxnSpPr/>
                <p:nvPr/>
              </p:nvCxnSpPr>
              <p:spPr>
                <a:xfrm flipH="1">
                  <a:off x="5941058" y="2354197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/>
                <p:cNvCxnSpPr/>
                <p:nvPr/>
              </p:nvCxnSpPr>
              <p:spPr>
                <a:xfrm flipH="1">
                  <a:off x="5956127" y="2648860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1" name="Straight Connector 400"/>
                <p:cNvCxnSpPr/>
                <p:nvPr/>
              </p:nvCxnSpPr>
              <p:spPr>
                <a:xfrm>
                  <a:off x="5943972" y="2502983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2" name="Straight Connector 401"/>
                <p:cNvCxnSpPr/>
                <p:nvPr/>
              </p:nvCxnSpPr>
              <p:spPr>
                <a:xfrm>
                  <a:off x="5971197" y="2785489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3" name="Straight Connector 402"/>
                <p:cNvCxnSpPr/>
                <p:nvPr/>
              </p:nvCxnSpPr>
              <p:spPr>
                <a:xfrm flipH="1">
                  <a:off x="5977524" y="2925552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4" name="Straight Connector 403"/>
                <p:cNvCxnSpPr/>
                <p:nvPr/>
              </p:nvCxnSpPr>
              <p:spPr>
                <a:xfrm>
                  <a:off x="5986267" y="3055838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5" name="Straight Connector 404"/>
                <p:cNvCxnSpPr/>
                <p:nvPr/>
              </p:nvCxnSpPr>
              <p:spPr>
                <a:xfrm flipH="1">
                  <a:off x="5983353" y="3198808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6" name="Straight Connector 405"/>
                <p:cNvCxnSpPr/>
                <p:nvPr/>
              </p:nvCxnSpPr>
              <p:spPr>
                <a:xfrm>
                  <a:off x="5986267" y="3335437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7" name="Straight Connector 406"/>
                <p:cNvCxnSpPr/>
                <p:nvPr/>
              </p:nvCxnSpPr>
              <p:spPr>
                <a:xfrm flipH="1">
                  <a:off x="5992595" y="3475501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8" name="Straight Connector 407"/>
                <p:cNvCxnSpPr/>
                <p:nvPr/>
              </p:nvCxnSpPr>
              <p:spPr>
                <a:xfrm>
                  <a:off x="6001337" y="3605787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9" name="Straight Connector 408"/>
                <p:cNvCxnSpPr/>
                <p:nvPr/>
              </p:nvCxnSpPr>
              <p:spPr>
                <a:xfrm>
                  <a:off x="6053374" y="1931628"/>
                  <a:ext cx="0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0" name="Straight Connector 409"/>
                <p:cNvCxnSpPr/>
                <p:nvPr/>
              </p:nvCxnSpPr>
              <p:spPr>
                <a:xfrm rot="5400000">
                  <a:off x="6091744" y="2008273"/>
                  <a:ext cx="0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1" name="Oval 410"/>
                <p:cNvSpPr>
                  <a:spLocks noChangeAspect="1"/>
                </p:cNvSpPr>
                <p:nvPr/>
              </p:nvSpPr>
              <p:spPr>
                <a:xfrm>
                  <a:off x="6117018" y="2025973"/>
                  <a:ext cx="131867" cy="131868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442" name="Oval 441"/>
                <p:cNvSpPr>
                  <a:spLocks noChangeAspect="1"/>
                </p:cNvSpPr>
                <p:nvPr/>
              </p:nvSpPr>
              <p:spPr>
                <a:xfrm>
                  <a:off x="5988744" y="1850673"/>
                  <a:ext cx="131867" cy="131868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5643260" y="1601607"/>
                <a:ext cx="335052" cy="1906264"/>
                <a:chOff x="6305729" y="1853580"/>
                <a:chExt cx="335052" cy="1906264"/>
              </a:xfrm>
            </p:grpSpPr>
            <p:cxnSp>
              <p:nvCxnSpPr>
                <p:cNvPr id="412" name="Straight Connector 411"/>
                <p:cNvCxnSpPr/>
                <p:nvPr/>
              </p:nvCxnSpPr>
              <p:spPr>
                <a:xfrm flipH="1">
                  <a:off x="6305729" y="2086755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3" name="Straight Connector 412"/>
                <p:cNvCxnSpPr/>
                <p:nvPr/>
              </p:nvCxnSpPr>
              <p:spPr>
                <a:xfrm>
                  <a:off x="6308643" y="2211227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4" name="Straight Connector 413"/>
                <p:cNvCxnSpPr/>
                <p:nvPr/>
              </p:nvCxnSpPr>
              <p:spPr>
                <a:xfrm flipH="1">
                  <a:off x="6332954" y="2357105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5" name="Straight Connector 414"/>
                <p:cNvCxnSpPr/>
                <p:nvPr/>
              </p:nvCxnSpPr>
              <p:spPr>
                <a:xfrm flipH="1">
                  <a:off x="6348024" y="2651768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Straight Connector 415"/>
                <p:cNvCxnSpPr/>
                <p:nvPr/>
              </p:nvCxnSpPr>
              <p:spPr>
                <a:xfrm>
                  <a:off x="6335868" y="2505890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7" name="Straight Connector 416"/>
                <p:cNvCxnSpPr/>
                <p:nvPr/>
              </p:nvCxnSpPr>
              <p:spPr>
                <a:xfrm>
                  <a:off x="6363094" y="2788396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8" name="Straight Connector 417"/>
                <p:cNvCxnSpPr/>
                <p:nvPr/>
              </p:nvCxnSpPr>
              <p:spPr>
                <a:xfrm flipH="1">
                  <a:off x="6369421" y="2928459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9" name="Straight Connector 418"/>
                <p:cNvCxnSpPr/>
                <p:nvPr/>
              </p:nvCxnSpPr>
              <p:spPr>
                <a:xfrm>
                  <a:off x="6378163" y="3058746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0" name="Straight Connector 419"/>
                <p:cNvCxnSpPr/>
                <p:nvPr/>
              </p:nvCxnSpPr>
              <p:spPr>
                <a:xfrm flipH="1">
                  <a:off x="6375249" y="3201716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1" name="Straight Connector 420"/>
                <p:cNvCxnSpPr/>
                <p:nvPr/>
              </p:nvCxnSpPr>
              <p:spPr>
                <a:xfrm>
                  <a:off x="6378163" y="3338345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2" name="Straight Connector 421"/>
                <p:cNvCxnSpPr/>
                <p:nvPr/>
              </p:nvCxnSpPr>
              <p:spPr>
                <a:xfrm flipH="1">
                  <a:off x="6384491" y="3478408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3" name="Straight Connector 422"/>
                <p:cNvCxnSpPr/>
                <p:nvPr/>
              </p:nvCxnSpPr>
              <p:spPr>
                <a:xfrm>
                  <a:off x="6393234" y="3608694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4" name="Straight Connector 423"/>
                <p:cNvCxnSpPr/>
                <p:nvPr/>
              </p:nvCxnSpPr>
              <p:spPr>
                <a:xfrm>
                  <a:off x="6445270" y="1934536"/>
                  <a:ext cx="0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5" name="Straight Connector 424"/>
                <p:cNvCxnSpPr/>
                <p:nvPr/>
              </p:nvCxnSpPr>
              <p:spPr>
                <a:xfrm rot="5400000">
                  <a:off x="6483640" y="2011180"/>
                  <a:ext cx="0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6" name="Oval 425"/>
                <p:cNvSpPr>
                  <a:spLocks noChangeAspect="1"/>
                </p:cNvSpPr>
                <p:nvPr/>
              </p:nvSpPr>
              <p:spPr>
                <a:xfrm>
                  <a:off x="6508914" y="2028880"/>
                  <a:ext cx="131867" cy="131868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443" name="Oval 442"/>
                <p:cNvSpPr>
                  <a:spLocks noChangeAspect="1"/>
                </p:cNvSpPr>
                <p:nvPr/>
              </p:nvSpPr>
              <p:spPr>
                <a:xfrm>
                  <a:off x="6380641" y="1853580"/>
                  <a:ext cx="131867" cy="131868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6516140" y="1873421"/>
                <a:ext cx="335053" cy="1906264"/>
                <a:chOff x="6685470" y="1856488"/>
                <a:chExt cx="335053" cy="1906264"/>
              </a:xfrm>
            </p:grpSpPr>
            <p:cxnSp>
              <p:nvCxnSpPr>
                <p:cNvPr id="427" name="Straight Connector 426"/>
                <p:cNvCxnSpPr/>
                <p:nvPr/>
              </p:nvCxnSpPr>
              <p:spPr>
                <a:xfrm flipH="1">
                  <a:off x="6685470" y="2089663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8" name="Straight Connector 427"/>
                <p:cNvCxnSpPr/>
                <p:nvPr/>
              </p:nvCxnSpPr>
              <p:spPr>
                <a:xfrm>
                  <a:off x="6688384" y="2214134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9" name="Straight Connector 428"/>
                <p:cNvCxnSpPr/>
                <p:nvPr/>
              </p:nvCxnSpPr>
              <p:spPr>
                <a:xfrm flipH="1">
                  <a:off x="6712696" y="2360012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0" name="Straight Connector 429"/>
                <p:cNvCxnSpPr/>
                <p:nvPr/>
              </p:nvCxnSpPr>
              <p:spPr>
                <a:xfrm flipH="1">
                  <a:off x="6727765" y="2654675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1" name="Straight Connector 430"/>
                <p:cNvCxnSpPr/>
                <p:nvPr/>
              </p:nvCxnSpPr>
              <p:spPr>
                <a:xfrm>
                  <a:off x="6715610" y="2508797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2" name="Straight Connector 431"/>
                <p:cNvCxnSpPr/>
                <p:nvPr/>
              </p:nvCxnSpPr>
              <p:spPr>
                <a:xfrm>
                  <a:off x="6742835" y="2791304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3" name="Straight Connector 432"/>
                <p:cNvCxnSpPr/>
                <p:nvPr/>
              </p:nvCxnSpPr>
              <p:spPr>
                <a:xfrm flipH="1">
                  <a:off x="6749162" y="2931367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4" name="Straight Connector 433"/>
                <p:cNvCxnSpPr/>
                <p:nvPr/>
              </p:nvCxnSpPr>
              <p:spPr>
                <a:xfrm>
                  <a:off x="6757905" y="3061654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5" name="Straight Connector 434"/>
                <p:cNvCxnSpPr/>
                <p:nvPr/>
              </p:nvCxnSpPr>
              <p:spPr>
                <a:xfrm flipH="1">
                  <a:off x="6754991" y="3204624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6" name="Straight Connector 435"/>
                <p:cNvCxnSpPr/>
                <p:nvPr/>
              </p:nvCxnSpPr>
              <p:spPr>
                <a:xfrm>
                  <a:off x="6757905" y="3341253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7" name="Straight Connector 436"/>
                <p:cNvCxnSpPr/>
                <p:nvPr/>
              </p:nvCxnSpPr>
              <p:spPr>
                <a:xfrm flipH="1">
                  <a:off x="6764232" y="3481315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8" name="Straight Connector 437"/>
                <p:cNvCxnSpPr/>
                <p:nvPr/>
              </p:nvCxnSpPr>
              <p:spPr>
                <a:xfrm>
                  <a:off x="6772975" y="3611602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9" name="Straight Connector 438"/>
                <p:cNvCxnSpPr/>
                <p:nvPr/>
              </p:nvCxnSpPr>
              <p:spPr>
                <a:xfrm>
                  <a:off x="6825012" y="1937443"/>
                  <a:ext cx="0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0" name="Straight Connector 439"/>
                <p:cNvCxnSpPr/>
                <p:nvPr/>
              </p:nvCxnSpPr>
              <p:spPr>
                <a:xfrm rot="5400000">
                  <a:off x="6863382" y="2014087"/>
                  <a:ext cx="0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1" name="Oval 440"/>
                <p:cNvSpPr>
                  <a:spLocks noChangeAspect="1"/>
                </p:cNvSpPr>
                <p:nvPr/>
              </p:nvSpPr>
              <p:spPr>
                <a:xfrm>
                  <a:off x="6888656" y="2031787"/>
                  <a:ext cx="131867" cy="131868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444" name="Oval 443"/>
                <p:cNvSpPr>
                  <a:spLocks noChangeAspect="1"/>
                </p:cNvSpPr>
                <p:nvPr/>
              </p:nvSpPr>
              <p:spPr>
                <a:xfrm>
                  <a:off x="6760382" y="1856488"/>
                  <a:ext cx="131867" cy="131868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grpSp>
            <p:nvGrpSpPr>
              <p:cNvPr id="344" name="Group 343"/>
              <p:cNvGrpSpPr>
                <a:grpSpLocks noChangeAspect="1"/>
              </p:cNvGrpSpPr>
              <p:nvPr/>
            </p:nvGrpSpPr>
            <p:grpSpPr>
              <a:xfrm rot="3855419">
                <a:off x="5610295" y="1170002"/>
                <a:ext cx="1070968" cy="284657"/>
                <a:chOff x="3283490" y="2526988"/>
                <a:chExt cx="1731061" cy="460097"/>
              </a:xfrm>
            </p:grpSpPr>
            <p:cxnSp>
              <p:nvCxnSpPr>
                <p:cNvPr id="386" name="Straight Connector 385"/>
                <p:cNvCxnSpPr/>
                <p:nvPr/>
              </p:nvCxnSpPr>
              <p:spPr>
                <a:xfrm rot="5400000">
                  <a:off x="4076914" y="2213500"/>
                  <a:ext cx="0" cy="626978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/>
                <p:cNvCxnSpPr/>
                <p:nvPr/>
              </p:nvCxnSpPr>
              <p:spPr>
                <a:xfrm flipH="1">
                  <a:off x="3566614" y="2526988"/>
                  <a:ext cx="201012" cy="236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8" name="Oval 387"/>
                <p:cNvSpPr>
                  <a:spLocks noChangeAspect="1"/>
                </p:cNvSpPr>
                <p:nvPr/>
              </p:nvSpPr>
              <p:spPr>
                <a:xfrm>
                  <a:off x="3427982" y="2702824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cxnSp>
              <p:nvCxnSpPr>
                <p:cNvPr id="389" name="Straight Connector 388"/>
                <p:cNvCxnSpPr/>
                <p:nvPr/>
              </p:nvCxnSpPr>
              <p:spPr>
                <a:xfrm rot="5400000">
                  <a:off x="4648312" y="2165301"/>
                  <a:ext cx="0" cy="732479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/>
                <p:cNvCxnSpPr/>
                <p:nvPr/>
              </p:nvCxnSpPr>
              <p:spPr>
                <a:xfrm flipH="1">
                  <a:off x="4180150" y="2531540"/>
                  <a:ext cx="201012" cy="236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1" name="Oval 390"/>
                <p:cNvSpPr>
                  <a:spLocks noChangeAspect="1"/>
                </p:cNvSpPr>
                <p:nvPr/>
              </p:nvSpPr>
              <p:spPr>
                <a:xfrm>
                  <a:off x="4041517" y="2707375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cxnSp>
              <p:nvCxnSpPr>
                <p:cNvPr id="392" name="Straight Connector 391"/>
                <p:cNvCxnSpPr/>
                <p:nvPr/>
              </p:nvCxnSpPr>
              <p:spPr>
                <a:xfrm flipH="1">
                  <a:off x="4774654" y="2536091"/>
                  <a:ext cx="201012" cy="236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3" name="Oval 392"/>
                <p:cNvSpPr>
                  <a:spLocks noChangeAspect="1"/>
                </p:cNvSpPr>
                <p:nvPr/>
              </p:nvSpPr>
              <p:spPr>
                <a:xfrm>
                  <a:off x="4636022" y="2711927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94" name="Oval 393"/>
                <p:cNvSpPr>
                  <a:spLocks noChangeAspect="1"/>
                </p:cNvSpPr>
                <p:nvPr/>
              </p:nvSpPr>
              <p:spPr>
                <a:xfrm>
                  <a:off x="3283490" y="277274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95" name="Oval 394"/>
                <p:cNvSpPr>
                  <a:spLocks noChangeAspect="1"/>
                </p:cNvSpPr>
                <p:nvPr/>
              </p:nvSpPr>
              <p:spPr>
                <a:xfrm>
                  <a:off x="3881228" y="2776694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96" name="Oval 395"/>
                <p:cNvSpPr>
                  <a:spLocks noChangeAspect="1"/>
                </p:cNvSpPr>
                <p:nvPr/>
              </p:nvSpPr>
              <p:spPr>
                <a:xfrm>
                  <a:off x="4478966" y="278063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grpSp>
            <p:nvGrpSpPr>
              <p:cNvPr id="345" name="Group 344"/>
              <p:cNvGrpSpPr>
                <a:grpSpLocks noChangeAspect="1"/>
              </p:cNvGrpSpPr>
              <p:nvPr/>
            </p:nvGrpSpPr>
            <p:grpSpPr>
              <a:xfrm flipH="1">
                <a:off x="6669580" y="922872"/>
                <a:ext cx="310863" cy="229263"/>
                <a:chOff x="368006" y="3102649"/>
                <a:chExt cx="424821" cy="313306"/>
              </a:xfrm>
            </p:grpSpPr>
            <p:sp>
              <p:nvSpPr>
                <p:cNvPr id="383" name="Oval 382"/>
                <p:cNvSpPr>
                  <a:spLocks noChangeAspect="1"/>
                </p:cNvSpPr>
                <p:nvPr/>
              </p:nvSpPr>
              <p:spPr>
                <a:xfrm>
                  <a:off x="368006" y="318906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84" name="Oval 383"/>
                <p:cNvSpPr>
                  <a:spLocks noChangeAspect="1"/>
                </p:cNvSpPr>
                <p:nvPr/>
              </p:nvSpPr>
              <p:spPr>
                <a:xfrm>
                  <a:off x="479510" y="3102649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85" name="Oval 384"/>
                <p:cNvSpPr>
                  <a:spLocks noChangeAspect="1"/>
                </p:cNvSpPr>
                <p:nvPr/>
              </p:nvSpPr>
              <p:spPr>
                <a:xfrm>
                  <a:off x="586382" y="320950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grpSp>
            <p:nvGrpSpPr>
              <p:cNvPr id="346" name="Group 345"/>
              <p:cNvGrpSpPr/>
              <p:nvPr/>
            </p:nvGrpSpPr>
            <p:grpSpPr>
              <a:xfrm flipH="1">
                <a:off x="5249831" y="1512864"/>
                <a:ext cx="310863" cy="229263"/>
                <a:chOff x="1906931" y="3452172"/>
                <a:chExt cx="288856" cy="213032"/>
              </a:xfrm>
            </p:grpSpPr>
            <p:sp>
              <p:nvSpPr>
                <p:cNvPr id="380" name="Oval 379"/>
                <p:cNvSpPr>
                  <a:spLocks noChangeAspect="1"/>
                </p:cNvSpPr>
                <p:nvPr/>
              </p:nvSpPr>
              <p:spPr>
                <a:xfrm>
                  <a:off x="1906931" y="3510933"/>
                  <a:ext cx="140372" cy="14037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81" name="Oval 380"/>
                <p:cNvSpPr>
                  <a:spLocks noChangeAspect="1"/>
                </p:cNvSpPr>
                <p:nvPr/>
              </p:nvSpPr>
              <p:spPr>
                <a:xfrm>
                  <a:off x="1982748" y="3452172"/>
                  <a:ext cx="140372" cy="140373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82" name="Oval 381"/>
                <p:cNvSpPr>
                  <a:spLocks noChangeAspect="1"/>
                </p:cNvSpPr>
                <p:nvPr/>
              </p:nvSpPr>
              <p:spPr>
                <a:xfrm>
                  <a:off x="2055415" y="3524831"/>
                  <a:ext cx="140372" cy="14037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grpSp>
            <p:nvGrpSpPr>
              <p:cNvPr id="347" name="Group 346"/>
              <p:cNvGrpSpPr>
                <a:grpSpLocks noChangeAspect="1"/>
              </p:cNvGrpSpPr>
              <p:nvPr/>
            </p:nvGrpSpPr>
            <p:grpSpPr>
              <a:xfrm flipH="1">
                <a:off x="6551403" y="604951"/>
                <a:ext cx="310863" cy="229263"/>
                <a:chOff x="368006" y="3102649"/>
                <a:chExt cx="424821" cy="313306"/>
              </a:xfrm>
            </p:grpSpPr>
            <p:sp>
              <p:nvSpPr>
                <p:cNvPr id="377" name="Oval 376"/>
                <p:cNvSpPr>
                  <a:spLocks noChangeAspect="1"/>
                </p:cNvSpPr>
                <p:nvPr/>
              </p:nvSpPr>
              <p:spPr>
                <a:xfrm>
                  <a:off x="368006" y="318906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78" name="Oval 377"/>
                <p:cNvSpPr>
                  <a:spLocks noChangeAspect="1"/>
                </p:cNvSpPr>
                <p:nvPr/>
              </p:nvSpPr>
              <p:spPr>
                <a:xfrm>
                  <a:off x="479510" y="3102649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79" name="Oval 378"/>
                <p:cNvSpPr>
                  <a:spLocks noChangeAspect="1"/>
                </p:cNvSpPr>
                <p:nvPr/>
              </p:nvSpPr>
              <p:spPr>
                <a:xfrm>
                  <a:off x="586382" y="320950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grpSp>
            <p:nvGrpSpPr>
              <p:cNvPr id="348" name="Group 347"/>
              <p:cNvGrpSpPr>
                <a:grpSpLocks noChangeAspect="1"/>
              </p:cNvGrpSpPr>
              <p:nvPr/>
            </p:nvGrpSpPr>
            <p:grpSpPr>
              <a:xfrm flipH="1">
                <a:off x="5509012" y="620400"/>
                <a:ext cx="310863" cy="229263"/>
                <a:chOff x="368006" y="3102649"/>
                <a:chExt cx="424821" cy="313306"/>
              </a:xfrm>
            </p:grpSpPr>
            <p:sp>
              <p:nvSpPr>
                <p:cNvPr id="374" name="Oval 373"/>
                <p:cNvSpPr>
                  <a:spLocks noChangeAspect="1"/>
                </p:cNvSpPr>
                <p:nvPr/>
              </p:nvSpPr>
              <p:spPr>
                <a:xfrm>
                  <a:off x="368006" y="318906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75" name="Oval 374"/>
                <p:cNvSpPr>
                  <a:spLocks noChangeAspect="1"/>
                </p:cNvSpPr>
                <p:nvPr/>
              </p:nvSpPr>
              <p:spPr>
                <a:xfrm>
                  <a:off x="479510" y="3102649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76" name="Oval 375"/>
                <p:cNvSpPr>
                  <a:spLocks noChangeAspect="1"/>
                </p:cNvSpPr>
                <p:nvPr/>
              </p:nvSpPr>
              <p:spPr>
                <a:xfrm>
                  <a:off x="586382" y="320950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grpSp>
            <p:nvGrpSpPr>
              <p:cNvPr id="350" name="Group 349"/>
              <p:cNvGrpSpPr/>
              <p:nvPr/>
            </p:nvGrpSpPr>
            <p:grpSpPr>
              <a:xfrm flipH="1">
                <a:off x="5530548" y="1156673"/>
                <a:ext cx="232660" cy="214306"/>
                <a:chOff x="2059331" y="3819007"/>
                <a:chExt cx="216189" cy="199134"/>
              </a:xfrm>
            </p:grpSpPr>
            <p:sp>
              <p:nvSpPr>
                <p:cNvPr id="370" name="Oval 369"/>
                <p:cNvSpPr>
                  <a:spLocks noChangeAspect="1"/>
                </p:cNvSpPr>
                <p:nvPr/>
              </p:nvSpPr>
              <p:spPr>
                <a:xfrm>
                  <a:off x="2059331" y="3877768"/>
                  <a:ext cx="140372" cy="14037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71" name="Oval 370"/>
                <p:cNvSpPr>
                  <a:spLocks noChangeAspect="1"/>
                </p:cNvSpPr>
                <p:nvPr/>
              </p:nvSpPr>
              <p:spPr>
                <a:xfrm>
                  <a:off x="2135148" y="3819007"/>
                  <a:ext cx="140372" cy="140373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sp>
            <p:nvSpPr>
              <p:cNvPr id="353" name="Oval 352"/>
              <p:cNvSpPr>
                <a:spLocks noChangeAspect="1"/>
              </p:cNvSpPr>
              <p:nvPr/>
            </p:nvSpPr>
            <p:spPr>
              <a:xfrm flipH="1">
                <a:off x="5024470" y="609820"/>
                <a:ext cx="180589" cy="180590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54" name="Oval 353"/>
              <p:cNvSpPr>
                <a:spLocks noChangeAspect="1"/>
              </p:cNvSpPr>
              <p:nvPr/>
            </p:nvSpPr>
            <p:spPr>
              <a:xfrm flipH="1">
                <a:off x="5537818" y="1318640"/>
                <a:ext cx="180589" cy="180590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55" name="Oval 354"/>
              <p:cNvSpPr>
                <a:spLocks noChangeAspect="1"/>
              </p:cNvSpPr>
              <p:nvPr/>
            </p:nvSpPr>
            <p:spPr>
              <a:xfrm flipH="1">
                <a:off x="6165137" y="722678"/>
                <a:ext cx="180589" cy="180590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56" name="Oval 355"/>
              <p:cNvSpPr>
                <a:spLocks noChangeAspect="1"/>
              </p:cNvSpPr>
              <p:nvPr/>
            </p:nvSpPr>
            <p:spPr>
              <a:xfrm flipH="1">
                <a:off x="6431284" y="961726"/>
                <a:ext cx="180589" cy="180590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57" name="Oval 356"/>
              <p:cNvSpPr>
                <a:spLocks noChangeAspect="1"/>
              </p:cNvSpPr>
              <p:nvPr/>
            </p:nvSpPr>
            <p:spPr>
              <a:xfrm flipH="1">
                <a:off x="4599329" y="1269082"/>
                <a:ext cx="180589" cy="180590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ln>
                      <a:solidFill>
                        <a:schemeClr val="tx1"/>
                      </a:solidFill>
                    </a:ln>
                  </a:rPr>
                  <a:t>Ç</a:t>
                </a:r>
                <a:r>
                  <a:rPr lang="en-US" dirty="0" smtClean="0">
                    <a:ln>
                      <a:solidFill>
                        <a:schemeClr val="tx1"/>
                      </a:solidFill>
                    </a:ln>
                  </a:rPr>
                  <a:t>√</a:t>
                </a:r>
                <a:endParaRPr lang="en-US" dirty="0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58" name="Oval 357"/>
              <p:cNvSpPr>
                <a:spLocks noChangeAspect="1"/>
              </p:cNvSpPr>
              <p:nvPr/>
            </p:nvSpPr>
            <p:spPr>
              <a:xfrm flipH="1">
                <a:off x="5092142" y="3644564"/>
                <a:ext cx="180589" cy="180590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ln>
                      <a:solidFill>
                        <a:schemeClr val="tx1"/>
                      </a:solidFill>
                    </a:ln>
                  </a:rPr>
                  <a:t>Ç</a:t>
                </a:r>
                <a:r>
                  <a:rPr lang="en-US" dirty="0" smtClean="0">
                    <a:ln>
                      <a:solidFill>
                        <a:schemeClr val="tx1"/>
                      </a:solidFill>
                    </a:ln>
                  </a:rPr>
                  <a:t>√</a:t>
                </a:r>
                <a:endParaRPr lang="en-US" dirty="0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61" name="Oval 360"/>
              <p:cNvSpPr>
                <a:spLocks noChangeAspect="1"/>
              </p:cNvSpPr>
              <p:nvPr/>
            </p:nvSpPr>
            <p:spPr>
              <a:xfrm flipH="1">
                <a:off x="6690378" y="1566828"/>
                <a:ext cx="180589" cy="180590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510" name="Group 509"/>
              <p:cNvGrpSpPr>
                <a:grpSpLocks noChangeAspect="1"/>
              </p:cNvGrpSpPr>
              <p:nvPr/>
            </p:nvGrpSpPr>
            <p:grpSpPr>
              <a:xfrm flipH="1">
                <a:off x="4370059" y="1568758"/>
                <a:ext cx="310863" cy="229263"/>
                <a:chOff x="368006" y="3102649"/>
                <a:chExt cx="424821" cy="313306"/>
              </a:xfrm>
            </p:grpSpPr>
            <p:sp>
              <p:nvSpPr>
                <p:cNvPr id="511" name="Oval 510"/>
                <p:cNvSpPr>
                  <a:spLocks noChangeAspect="1"/>
                </p:cNvSpPr>
                <p:nvPr/>
              </p:nvSpPr>
              <p:spPr>
                <a:xfrm>
                  <a:off x="368006" y="318906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12" name="Oval 511"/>
                <p:cNvSpPr>
                  <a:spLocks noChangeAspect="1"/>
                </p:cNvSpPr>
                <p:nvPr/>
              </p:nvSpPr>
              <p:spPr>
                <a:xfrm>
                  <a:off x="479510" y="3102649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13" name="Oval 512"/>
                <p:cNvSpPr>
                  <a:spLocks noChangeAspect="1"/>
                </p:cNvSpPr>
                <p:nvPr/>
              </p:nvSpPr>
              <p:spPr>
                <a:xfrm>
                  <a:off x="586382" y="320950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grpSp>
            <p:nvGrpSpPr>
              <p:cNvPr id="514" name="Group 513"/>
              <p:cNvGrpSpPr>
                <a:grpSpLocks noChangeAspect="1"/>
              </p:cNvGrpSpPr>
              <p:nvPr/>
            </p:nvGrpSpPr>
            <p:grpSpPr>
              <a:xfrm flipH="1">
                <a:off x="4422158" y="664664"/>
                <a:ext cx="310863" cy="229263"/>
                <a:chOff x="368006" y="3102649"/>
                <a:chExt cx="424821" cy="313306"/>
              </a:xfrm>
            </p:grpSpPr>
            <p:sp>
              <p:nvSpPr>
                <p:cNvPr id="515" name="Oval 514"/>
                <p:cNvSpPr>
                  <a:spLocks noChangeAspect="1"/>
                </p:cNvSpPr>
                <p:nvPr/>
              </p:nvSpPr>
              <p:spPr>
                <a:xfrm>
                  <a:off x="368006" y="318906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16" name="Oval 515"/>
                <p:cNvSpPr>
                  <a:spLocks noChangeAspect="1"/>
                </p:cNvSpPr>
                <p:nvPr/>
              </p:nvSpPr>
              <p:spPr>
                <a:xfrm>
                  <a:off x="479510" y="3102649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17" name="Oval 516"/>
                <p:cNvSpPr>
                  <a:spLocks noChangeAspect="1"/>
                </p:cNvSpPr>
                <p:nvPr/>
              </p:nvSpPr>
              <p:spPr>
                <a:xfrm>
                  <a:off x="586382" y="320950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grpSp>
            <p:nvGrpSpPr>
              <p:cNvPr id="518" name="Group 517"/>
              <p:cNvGrpSpPr>
                <a:grpSpLocks noChangeAspect="1"/>
              </p:cNvGrpSpPr>
              <p:nvPr/>
            </p:nvGrpSpPr>
            <p:grpSpPr>
              <a:xfrm flipH="1">
                <a:off x="5647640" y="3560741"/>
                <a:ext cx="310863" cy="229263"/>
                <a:chOff x="368006" y="3102649"/>
                <a:chExt cx="424821" cy="313306"/>
              </a:xfrm>
            </p:grpSpPr>
            <p:sp>
              <p:nvSpPr>
                <p:cNvPr id="519" name="Oval 518"/>
                <p:cNvSpPr>
                  <a:spLocks noChangeAspect="1"/>
                </p:cNvSpPr>
                <p:nvPr/>
              </p:nvSpPr>
              <p:spPr>
                <a:xfrm>
                  <a:off x="368006" y="318906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20" name="Oval 519"/>
                <p:cNvSpPr>
                  <a:spLocks noChangeAspect="1"/>
                </p:cNvSpPr>
                <p:nvPr/>
              </p:nvSpPr>
              <p:spPr>
                <a:xfrm>
                  <a:off x="479510" y="3102649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21" name="Oval 520"/>
                <p:cNvSpPr>
                  <a:spLocks noChangeAspect="1"/>
                </p:cNvSpPr>
                <p:nvPr/>
              </p:nvSpPr>
              <p:spPr>
                <a:xfrm>
                  <a:off x="586382" y="320950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grpSp>
            <p:nvGrpSpPr>
              <p:cNvPr id="522" name="Group 521"/>
              <p:cNvGrpSpPr>
                <a:grpSpLocks noChangeAspect="1"/>
              </p:cNvGrpSpPr>
              <p:nvPr/>
            </p:nvGrpSpPr>
            <p:grpSpPr>
              <a:xfrm flipH="1">
                <a:off x="6474491" y="1252305"/>
                <a:ext cx="310863" cy="229263"/>
                <a:chOff x="368006" y="3102649"/>
                <a:chExt cx="424821" cy="313306"/>
              </a:xfrm>
            </p:grpSpPr>
            <p:sp>
              <p:nvSpPr>
                <p:cNvPr id="523" name="Oval 522"/>
                <p:cNvSpPr>
                  <a:spLocks noChangeAspect="1"/>
                </p:cNvSpPr>
                <p:nvPr/>
              </p:nvSpPr>
              <p:spPr>
                <a:xfrm>
                  <a:off x="368006" y="318906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24" name="Oval 523"/>
                <p:cNvSpPr>
                  <a:spLocks noChangeAspect="1"/>
                </p:cNvSpPr>
                <p:nvPr/>
              </p:nvSpPr>
              <p:spPr>
                <a:xfrm>
                  <a:off x="479510" y="3102649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25" name="Oval 524"/>
                <p:cNvSpPr>
                  <a:spLocks noChangeAspect="1"/>
                </p:cNvSpPr>
                <p:nvPr/>
              </p:nvSpPr>
              <p:spPr>
                <a:xfrm>
                  <a:off x="586382" y="320950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grpSp>
            <p:nvGrpSpPr>
              <p:cNvPr id="526" name="Group 525"/>
              <p:cNvGrpSpPr>
                <a:grpSpLocks noChangeAspect="1"/>
              </p:cNvGrpSpPr>
              <p:nvPr/>
            </p:nvGrpSpPr>
            <p:grpSpPr>
              <a:xfrm flipH="1">
                <a:off x="4841146" y="3334841"/>
                <a:ext cx="310863" cy="229263"/>
                <a:chOff x="368006" y="3102649"/>
                <a:chExt cx="424821" cy="313306"/>
              </a:xfrm>
            </p:grpSpPr>
            <p:sp>
              <p:nvSpPr>
                <p:cNvPr id="527" name="Oval 526"/>
                <p:cNvSpPr>
                  <a:spLocks noChangeAspect="1"/>
                </p:cNvSpPr>
                <p:nvPr/>
              </p:nvSpPr>
              <p:spPr>
                <a:xfrm>
                  <a:off x="368006" y="318906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28" name="Oval 527"/>
                <p:cNvSpPr>
                  <a:spLocks noChangeAspect="1"/>
                </p:cNvSpPr>
                <p:nvPr/>
              </p:nvSpPr>
              <p:spPr>
                <a:xfrm>
                  <a:off x="479510" y="3102649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29" name="Oval 528"/>
                <p:cNvSpPr>
                  <a:spLocks noChangeAspect="1"/>
                </p:cNvSpPr>
                <p:nvPr/>
              </p:nvSpPr>
              <p:spPr>
                <a:xfrm>
                  <a:off x="586382" y="320950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grpSp>
            <p:nvGrpSpPr>
              <p:cNvPr id="732" name="Group 731"/>
              <p:cNvGrpSpPr/>
              <p:nvPr/>
            </p:nvGrpSpPr>
            <p:grpSpPr>
              <a:xfrm>
                <a:off x="4865267" y="1315230"/>
                <a:ext cx="335053" cy="1906264"/>
                <a:chOff x="5913832" y="1850673"/>
                <a:chExt cx="335053" cy="1906264"/>
              </a:xfrm>
            </p:grpSpPr>
            <p:cxnSp>
              <p:nvCxnSpPr>
                <p:cNvPr id="733" name="Straight Connector 732"/>
                <p:cNvCxnSpPr/>
                <p:nvPr/>
              </p:nvCxnSpPr>
              <p:spPr>
                <a:xfrm flipH="1">
                  <a:off x="5913832" y="2083847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4" name="Straight Connector 733"/>
                <p:cNvCxnSpPr/>
                <p:nvPr/>
              </p:nvCxnSpPr>
              <p:spPr>
                <a:xfrm>
                  <a:off x="5916746" y="2208320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5" name="Straight Connector 734"/>
                <p:cNvCxnSpPr/>
                <p:nvPr/>
              </p:nvCxnSpPr>
              <p:spPr>
                <a:xfrm flipH="1">
                  <a:off x="5941058" y="2354197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6" name="Straight Connector 735"/>
                <p:cNvCxnSpPr/>
                <p:nvPr/>
              </p:nvCxnSpPr>
              <p:spPr>
                <a:xfrm flipH="1">
                  <a:off x="5956127" y="2648860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7" name="Straight Connector 736"/>
                <p:cNvCxnSpPr/>
                <p:nvPr/>
              </p:nvCxnSpPr>
              <p:spPr>
                <a:xfrm>
                  <a:off x="5943972" y="2502983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8" name="Straight Connector 737"/>
                <p:cNvCxnSpPr/>
                <p:nvPr/>
              </p:nvCxnSpPr>
              <p:spPr>
                <a:xfrm>
                  <a:off x="5971197" y="2785489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9" name="Straight Connector 738"/>
                <p:cNvCxnSpPr/>
                <p:nvPr/>
              </p:nvCxnSpPr>
              <p:spPr>
                <a:xfrm flipH="1">
                  <a:off x="5977524" y="2925552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0" name="Straight Connector 739"/>
                <p:cNvCxnSpPr/>
                <p:nvPr/>
              </p:nvCxnSpPr>
              <p:spPr>
                <a:xfrm>
                  <a:off x="5986267" y="3055838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1" name="Straight Connector 740"/>
                <p:cNvCxnSpPr/>
                <p:nvPr/>
              </p:nvCxnSpPr>
              <p:spPr>
                <a:xfrm flipH="1">
                  <a:off x="5983353" y="3198808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2" name="Straight Connector 741"/>
                <p:cNvCxnSpPr/>
                <p:nvPr/>
              </p:nvCxnSpPr>
              <p:spPr>
                <a:xfrm>
                  <a:off x="5986267" y="3335437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3" name="Straight Connector 742"/>
                <p:cNvCxnSpPr/>
                <p:nvPr/>
              </p:nvCxnSpPr>
              <p:spPr>
                <a:xfrm flipH="1">
                  <a:off x="5992595" y="3475501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4" name="Straight Connector 743"/>
                <p:cNvCxnSpPr/>
                <p:nvPr/>
              </p:nvCxnSpPr>
              <p:spPr>
                <a:xfrm>
                  <a:off x="6001337" y="3605787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5" name="Straight Connector 744"/>
                <p:cNvCxnSpPr/>
                <p:nvPr/>
              </p:nvCxnSpPr>
              <p:spPr>
                <a:xfrm>
                  <a:off x="6053374" y="1931628"/>
                  <a:ext cx="0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6" name="Straight Connector 745"/>
                <p:cNvCxnSpPr/>
                <p:nvPr/>
              </p:nvCxnSpPr>
              <p:spPr>
                <a:xfrm rot="5400000">
                  <a:off x="6091744" y="2008273"/>
                  <a:ext cx="0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7" name="Oval 746"/>
                <p:cNvSpPr>
                  <a:spLocks noChangeAspect="1"/>
                </p:cNvSpPr>
                <p:nvPr/>
              </p:nvSpPr>
              <p:spPr>
                <a:xfrm>
                  <a:off x="6117018" y="2025973"/>
                  <a:ext cx="131867" cy="131868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748" name="Oval 747"/>
                <p:cNvSpPr>
                  <a:spLocks noChangeAspect="1"/>
                </p:cNvSpPr>
                <p:nvPr/>
              </p:nvSpPr>
              <p:spPr>
                <a:xfrm>
                  <a:off x="5988744" y="1850673"/>
                  <a:ext cx="131867" cy="131868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grpSp>
            <p:nvGrpSpPr>
              <p:cNvPr id="749" name="Group 748"/>
              <p:cNvGrpSpPr/>
              <p:nvPr/>
            </p:nvGrpSpPr>
            <p:grpSpPr>
              <a:xfrm>
                <a:off x="5272731" y="1853580"/>
                <a:ext cx="335052" cy="1906264"/>
                <a:chOff x="6305729" y="1853580"/>
                <a:chExt cx="335052" cy="1906264"/>
              </a:xfrm>
            </p:grpSpPr>
            <p:cxnSp>
              <p:nvCxnSpPr>
                <p:cNvPr id="750" name="Straight Connector 749"/>
                <p:cNvCxnSpPr/>
                <p:nvPr/>
              </p:nvCxnSpPr>
              <p:spPr>
                <a:xfrm flipH="1">
                  <a:off x="6305729" y="2086755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" name="Straight Connector 750"/>
                <p:cNvCxnSpPr/>
                <p:nvPr/>
              </p:nvCxnSpPr>
              <p:spPr>
                <a:xfrm>
                  <a:off x="6308643" y="2211227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" name="Straight Connector 751"/>
                <p:cNvCxnSpPr/>
                <p:nvPr/>
              </p:nvCxnSpPr>
              <p:spPr>
                <a:xfrm flipH="1">
                  <a:off x="6332954" y="2357105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3" name="Straight Connector 752"/>
                <p:cNvCxnSpPr/>
                <p:nvPr/>
              </p:nvCxnSpPr>
              <p:spPr>
                <a:xfrm flipH="1">
                  <a:off x="6348024" y="2651768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4" name="Straight Connector 753"/>
                <p:cNvCxnSpPr/>
                <p:nvPr/>
              </p:nvCxnSpPr>
              <p:spPr>
                <a:xfrm>
                  <a:off x="6335868" y="2505890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5" name="Straight Connector 754"/>
                <p:cNvCxnSpPr/>
                <p:nvPr/>
              </p:nvCxnSpPr>
              <p:spPr>
                <a:xfrm>
                  <a:off x="6363094" y="2788396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" name="Straight Connector 755"/>
                <p:cNvCxnSpPr/>
                <p:nvPr/>
              </p:nvCxnSpPr>
              <p:spPr>
                <a:xfrm flipH="1">
                  <a:off x="6369421" y="2928459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" name="Straight Connector 756"/>
                <p:cNvCxnSpPr/>
                <p:nvPr/>
              </p:nvCxnSpPr>
              <p:spPr>
                <a:xfrm>
                  <a:off x="6378163" y="3058746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8" name="Straight Connector 757"/>
                <p:cNvCxnSpPr/>
                <p:nvPr/>
              </p:nvCxnSpPr>
              <p:spPr>
                <a:xfrm flipH="1">
                  <a:off x="6375249" y="3201716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9" name="Straight Connector 758"/>
                <p:cNvCxnSpPr/>
                <p:nvPr/>
              </p:nvCxnSpPr>
              <p:spPr>
                <a:xfrm>
                  <a:off x="6378163" y="3338345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0" name="Straight Connector 759"/>
                <p:cNvCxnSpPr/>
                <p:nvPr/>
              </p:nvCxnSpPr>
              <p:spPr>
                <a:xfrm flipH="1">
                  <a:off x="6384491" y="3478408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1" name="Straight Connector 760"/>
                <p:cNvCxnSpPr/>
                <p:nvPr/>
              </p:nvCxnSpPr>
              <p:spPr>
                <a:xfrm>
                  <a:off x="6393234" y="3608694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2" name="Straight Connector 761"/>
                <p:cNvCxnSpPr/>
                <p:nvPr/>
              </p:nvCxnSpPr>
              <p:spPr>
                <a:xfrm>
                  <a:off x="6445270" y="1934536"/>
                  <a:ext cx="0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3" name="Straight Connector 762"/>
                <p:cNvCxnSpPr/>
                <p:nvPr/>
              </p:nvCxnSpPr>
              <p:spPr>
                <a:xfrm rot="5400000">
                  <a:off x="6483640" y="2011180"/>
                  <a:ext cx="0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4" name="Oval 763"/>
                <p:cNvSpPr>
                  <a:spLocks noChangeAspect="1"/>
                </p:cNvSpPr>
                <p:nvPr/>
              </p:nvSpPr>
              <p:spPr>
                <a:xfrm>
                  <a:off x="6508914" y="2028880"/>
                  <a:ext cx="131867" cy="131868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765" name="Oval 764"/>
                <p:cNvSpPr>
                  <a:spLocks noChangeAspect="1"/>
                </p:cNvSpPr>
                <p:nvPr/>
              </p:nvSpPr>
              <p:spPr>
                <a:xfrm>
                  <a:off x="6380641" y="1853580"/>
                  <a:ext cx="131867" cy="131868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grpSp>
            <p:nvGrpSpPr>
              <p:cNvPr id="766" name="Group 765"/>
              <p:cNvGrpSpPr/>
              <p:nvPr/>
            </p:nvGrpSpPr>
            <p:grpSpPr>
              <a:xfrm>
                <a:off x="6049644" y="1885603"/>
                <a:ext cx="335052" cy="1906264"/>
                <a:chOff x="6305729" y="1853580"/>
                <a:chExt cx="335052" cy="1906264"/>
              </a:xfrm>
            </p:grpSpPr>
            <p:cxnSp>
              <p:nvCxnSpPr>
                <p:cNvPr id="767" name="Straight Connector 766"/>
                <p:cNvCxnSpPr/>
                <p:nvPr/>
              </p:nvCxnSpPr>
              <p:spPr>
                <a:xfrm flipH="1">
                  <a:off x="6305729" y="2086755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8" name="Straight Connector 767"/>
                <p:cNvCxnSpPr/>
                <p:nvPr/>
              </p:nvCxnSpPr>
              <p:spPr>
                <a:xfrm>
                  <a:off x="6308643" y="2211227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9" name="Straight Connector 768"/>
                <p:cNvCxnSpPr/>
                <p:nvPr/>
              </p:nvCxnSpPr>
              <p:spPr>
                <a:xfrm flipH="1">
                  <a:off x="6332954" y="2357105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0" name="Straight Connector 769"/>
                <p:cNvCxnSpPr/>
                <p:nvPr/>
              </p:nvCxnSpPr>
              <p:spPr>
                <a:xfrm flipH="1">
                  <a:off x="6348024" y="2651768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1" name="Straight Connector 770"/>
                <p:cNvCxnSpPr/>
                <p:nvPr/>
              </p:nvCxnSpPr>
              <p:spPr>
                <a:xfrm>
                  <a:off x="6335868" y="2505890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2" name="Straight Connector 771"/>
                <p:cNvCxnSpPr/>
                <p:nvPr/>
              </p:nvCxnSpPr>
              <p:spPr>
                <a:xfrm>
                  <a:off x="6363094" y="2788396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3" name="Straight Connector 772"/>
                <p:cNvCxnSpPr/>
                <p:nvPr/>
              </p:nvCxnSpPr>
              <p:spPr>
                <a:xfrm flipH="1">
                  <a:off x="6369421" y="2928459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4" name="Straight Connector 773"/>
                <p:cNvCxnSpPr/>
                <p:nvPr/>
              </p:nvCxnSpPr>
              <p:spPr>
                <a:xfrm>
                  <a:off x="6378163" y="3058746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5" name="Straight Connector 774"/>
                <p:cNvCxnSpPr/>
                <p:nvPr/>
              </p:nvCxnSpPr>
              <p:spPr>
                <a:xfrm flipH="1">
                  <a:off x="6375249" y="3201716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" name="Straight Connector 775"/>
                <p:cNvCxnSpPr/>
                <p:nvPr/>
              </p:nvCxnSpPr>
              <p:spPr>
                <a:xfrm>
                  <a:off x="6378163" y="3338345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" name="Straight Connector 776"/>
                <p:cNvCxnSpPr/>
                <p:nvPr/>
              </p:nvCxnSpPr>
              <p:spPr>
                <a:xfrm flipH="1">
                  <a:off x="6384491" y="3478408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8" name="Straight Connector 777"/>
                <p:cNvCxnSpPr/>
                <p:nvPr/>
              </p:nvCxnSpPr>
              <p:spPr>
                <a:xfrm>
                  <a:off x="6393234" y="3608694"/>
                  <a:ext cx="128397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9" name="Straight Connector 778"/>
                <p:cNvCxnSpPr/>
                <p:nvPr/>
              </p:nvCxnSpPr>
              <p:spPr>
                <a:xfrm>
                  <a:off x="6445270" y="1934536"/>
                  <a:ext cx="0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0" name="Straight Connector 779"/>
                <p:cNvCxnSpPr/>
                <p:nvPr/>
              </p:nvCxnSpPr>
              <p:spPr>
                <a:xfrm rot="5400000">
                  <a:off x="6483640" y="2011180"/>
                  <a:ext cx="0" cy="151150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1" name="Oval 780"/>
                <p:cNvSpPr>
                  <a:spLocks noChangeAspect="1"/>
                </p:cNvSpPr>
                <p:nvPr/>
              </p:nvSpPr>
              <p:spPr>
                <a:xfrm>
                  <a:off x="6508914" y="2028880"/>
                  <a:ext cx="131867" cy="131868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782" name="Oval 781"/>
                <p:cNvSpPr>
                  <a:spLocks noChangeAspect="1"/>
                </p:cNvSpPr>
                <p:nvPr/>
              </p:nvSpPr>
              <p:spPr>
                <a:xfrm>
                  <a:off x="6380641" y="1853580"/>
                  <a:ext cx="131867" cy="131868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</p:grpSp>
        <p:sp>
          <p:nvSpPr>
            <p:cNvPr id="786" name="Rectangle 785"/>
            <p:cNvSpPr>
              <a:spLocks noChangeAspect="1"/>
            </p:cNvSpPr>
            <p:nvPr/>
          </p:nvSpPr>
          <p:spPr>
            <a:xfrm>
              <a:off x="4641838" y="3995547"/>
              <a:ext cx="1930482" cy="2377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1" name="Group 790"/>
          <p:cNvGrpSpPr>
            <a:grpSpLocks noChangeAspect="1"/>
          </p:cNvGrpSpPr>
          <p:nvPr/>
        </p:nvGrpSpPr>
        <p:grpSpPr>
          <a:xfrm>
            <a:off x="7028334" y="4347071"/>
            <a:ext cx="1411470" cy="1554480"/>
            <a:chOff x="6807148" y="3994887"/>
            <a:chExt cx="2158718" cy="2377440"/>
          </a:xfrm>
        </p:grpSpPr>
        <p:grpSp>
          <p:nvGrpSpPr>
            <p:cNvPr id="715" name="Group 714"/>
            <p:cNvGrpSpPr>
              <a:grpSpLocks noChangeAspect="1"/>
            </p:cNvGrpSpPr>
            <p:nvPr/>
          </p:nvGrpSpPr>
          <p:grpSpPr>
            <a:xfrm>
              <a:off x="6857994" y="4042366"/>
              <a:ext cx="2071180" cy="2282177"/>
              <a:chOff x="5906524" y="510055"/>
              <a:chExt cx="3152810" cy="3474004"/>
            </a:xfrm>
          </p:grpSpPr>
          <p:grpSp>
            <p:nvGrpSpPr>
              <p:cNvPr id="534" name="Group 533"/>
              <p:cNvGrpSpPr>
                <a:grpSpLocks noChangeAspect="1"/>
              </p:cNvGrpSpPr>
              <p:nvPr/>
            </p:nvGrpSpPr>
            <p:grpSpPr>
              <a:xfrm>
                <a:off x="6902518" y="1289272"/>
                <a:ext cx="1286925" cy="342058"/>
                <a:chOff x="3283490" y="2526988"/>
                <a:chExt cx="1731061" cy="460097"/>
              </a:xfrm>
            </p:grpSpPr>
            <p:cxnSp>
              <p:nvCxnSpPr>
                <p:cNvPr id="691" name="Straight Connector 690"/>
                <p:cNvCxnSpPr/>
                <p:nvPr/>
              </p:nvCxnSpPr>
              <p:spPr>
                <a:xfrm rot="5400000">
                  <a:off x="4076914" y="2213500"/>
                  <a:ext cx="0" cy="626978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2" name="Straight Connector 691"/>
                <p:cNvCxnSpPr/>
                <p:nvPr/>
              </p:nvCxnSpPr>
              <p:spPr>
                <a:xfrm flipH="1">
                  <a:off x="3566614" y="2526988"/>
                  <a:ext cx="201012" cy="236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3" name="Oval 692"/>
                <p:cNvSpPr>
                  <a:spLocks noChangeAspect="1"/>
                </p:cNvSpPr>
                <p:nvPr/>
              </p:nvSpPr>
              <p:spPr>
                <a:xfrm>
                  <a:off x="3427982" y="2702824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94" name="Straight Connector 693"/>
                <p:cNvCxnSpPr/>
                <p:nvPr/>
              </p:nvCxnSpPr>
              <p:spPr>
                <a:xfrm rot="5400000">
                  <a:off x="4648312" y="2165301"/>
                  <a:ext cx="0" cy="732479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5" name="Straight Connector 694"/>
                <p:cNvCxnSpPr/>
                <p:nvPr/>
              </p:nvCxnSpPr>
              <p:spPr>
                <a:xfrm flipH="1">
                  <a:off x="4180150" y="2531540"/>
                  <a:ext cx="201012" cy="236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6" name="Oval 695"/>
                <p:cNvSpPr>
                  <a:spLocks noChangeAspect="1"/>
                </p:cNvSpPr>
                <p:nvPr/>
              </p:nvSpPr>
              <p:spPr>
                <a:xfrm>
                  <a:off x="4041517" y="2707375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97" name="Straight Connector 696"/>
                <p:cNvCxnSpPr/>
                <p:nvPr/>
              </p:nvCxnSpPr>
              <p:spPr>
                <a:xfrm flipH="1">
                  <a:off x="4774654" y="2536091"/>
                  <a:ext cx="201012" cy="236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8" name="Oval 697"/>
                <p:cNvSpPr>
                  <a:spLocks noChangeAspect="1"/>
                </p:cNvSpPr>
                <p:nvPr/>
              </p:nvSpPr>
              <p:spPr>
                <a:xfrm>
                  <a:off x="4636022" y="2711927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9" name="Oval 698"/>
                <p:cNvSpPr>
                  <a:spLocks noChangeAspect="1"/>
                </p:cNvSpPr>
                <p:nvPr/>
              </p:nvSpPr>
              <p:spPr>
                <a:xfrm>
                  <a:off x="3283490" y="277274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0" name="Oval 699"/>
                <p:cNvSpPr>
                  <a:spLocks noChangeAspect="1"/>
                </p:cNvSpPr>
                <p:nvPr/>
              </p:nvSpPr>
              <p:spPr>
                <a:xfrm>
                  <a:off x="3881228" y="2776694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1" name="Oval 700"/>
                <p:cNvSpPr>
                  <a:spLocks noChangeAspect="1"/>
                </p:cNvSpPr>
                <p:nvPr/>
              </p:nvSpPr>
              <p:spPr>
                <a:xfrm>
                  <a:off x="4478966" y="278063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35" name="Group 534"/>
              <p:cNvGrpSpPr/>
              <p:nvPr/>
            </p:nvGrpSpPr>
            <p:grpSpPr>
              <a:xfrm>
                <a:off x="5975281" y="1686417"/>
                <a:ext cx="1329853" cy="2297642"/>
                <a:chOff x="5124227" y="3634834"/>
                <a:chExt cx="1470477" cy="2540606"/>
              </a:xfrm>
            </p:grpSpPr>
            <p:cxnSp>
              <p:nvCxnSpPr>
                <p:cNvPr id="643" name="Straight Connector 642"/>
                <p:cNvCxnSpPr/>
                <p:nvPr/>
              </p:nvCxnSpPr>
              <p:spPr>
                <a:xfrm flipH="1">
                  <a:off x="5124227" y="3944656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4" name="Straight Connector 643"/>
                <p:cNvCxnSpPr/>
                <p:nvPr/>
              </p:nvCxnSpPr>
              <p:spPr>
                <a:xfrm>
                  <a:off x="5128099" y="4110044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5" name="Straight Connector 644"/>
                <p:cNvCxnSpPr/>
                <p:nvPr/>
              </p:nvCxnSpPr>
              <p:spPr>
                <a:xfrm flipH="1">
                  <a:off x="5160402" y="4303874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6" name="Straight Connector 645"/>
                <p:cNvCxnSpPr/>
                <p:nvPr/>
              </p:nvCxnSpPr>
              <p:spPr>
                <a:xfrm flipH="1">
                  <a:off x="5180425" y="4695396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7" name="Straight Connector 646"/>
                <p:cNvCxnSpPr/>
                <p:nvPr/>
              </p:nvCxnSpPr>
              <p:spPr>
                <a:xfrm>
                  <a:off x="5164274" y="4501567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8" name="Straight Connector 647"/>
                <p:cNvCxnSpPr/>
                <p:nvPr/>
              </p:nvCxnSpPr>
              <p:spPr>
                <a:xfrm>
                  <a:off x="5200449" y="4876937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9" name="Straight Connector 648"/>
                <p:cNvCxnSpPr/>
                <p:nvPr/>
              </p:nvCxnSpPr>
              <p:spPr>
                <a:xfrm flipH="1">
                  <a:off x="5208856" y="5063041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0" name="Straight Connector 649"/>
                <p:cNvCxnSpPr/>
                <p:nvPr/>
              </p:nvCxnSpPr>
              <p:spPr>
                <a:xfrm>
                  <a:off x="5220472" y="5236154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1" name="Straight Connector 650"/>
                <p:cNvCxnSpPr/>
                <p:nvPr/>
              </p:nvCxnSpPr>
              <p:spPr>
                <a:xfrm flipH="1">
                  <a:off x="5216600" y="5426120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2" name="Straight Connector 651"/>
                <p:cNvCxnSpPr/>
                <p:nvPr/>
              </p:nvCxnSpPr>
              <p:spPr>
                <a:xfrm>
                  <a:off x="5220472" y="5607661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3" name="Straight Connector 652"/>
                <p:cNvCxnSpPr/>
                <p:nvPr/>
              </p:nvCxnSpPr>
              <p:spPr>
                <a:xfrm flipH="1">
                  <a:off x="5228880" y="5793765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4" name="Straight Connector 653"/>
                <p:cNvCxnSpPr/>
                <p:nvPr/>
              </p:nvCxnSpPr>
              <p:spPr>
                <a:xfrm>
                  <a:off x="5240496" y="5966879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5" name="Straight Connector 654"/>
                <p:cNvCxnSpPr/>
                <p:nvPr/>
              </p:nvCxnSpPr>
              <p:spPr>
                <a:xfrm>
                  <a:off x="5309638" y="3742400"/>
                  <a:ext cx="0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6" name="Straight Connector 655"/>
                <p:cNvCxnSpPr/>
                <p:nvPr/>
              </p:nvCxnSpPr>
              <p:spPr>
                <a:xfrm rot="5400000">
                  <a:off x="5360621" y="3844239"/>
                  <a:ext cx="0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7" name="Oval 656"/>
                <p:cNvSpPr>
                  <a:spLocks noChangeAspect="1"/>
                </p:cNvSpPr>
                <p:nvPr/>
              </p:nvSpPr>
              <p:spPr>
                <a:xfrm>
                  <a:off x="5394203" y="3867757"/>
                  <a:ext cx="175214" cy="175215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58" name="Straight Connector 657"/>
                <p:cNvCxnSpPr/>
                <p:nvPr/>
              </p:nvCxnSpPr>
              <p:spPr>
                <a:xfrm flipH="1">
                  <a:off x="5644946" y="3948519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9" name="Straight Connector 658"/>
                <p:cNvCxnSpPr/>
                <p:nvPr/>
              </p:nvCxnSpPr>
              <p:spPr>
                <a:xfrm>
                  <a:off x="5648818" y="4113907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0" name="Straight Connector 659"/>
                <p:cNvCxnSpPr/>
                <p:nvPr/>
              </p:nvCxnSpPr>
              <p:spPr>
                <a:xfrm flipH="1">
                  <a:off x="5681121" y="4307737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1" name="Straight Connector 660"/>
                <p:cNvCxnSpPr/>
                <p:nvPr/>
              </p:nvCxnSpPr>
              <p:spPr>
                <a:xfrm flipH="1">
                  <a:off x="5701144" y="4699260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2" name="Straight Connector 661"/>
                <p:cNvCxnSpPr/>
                <p:nvPr/>
              </p:nvCxnSpPr>
              <p:spPr>
                <a:xfrm>
                  <a:off x="5684993" y="4505430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3" name="Straight Connector 662"/>
                <p:cNvCxnSpPr/>
                <p:nvPr/>
              </p:nvCxnSpPr>
              <p:spPr>
                <a:xfrm>
                  <a:off x="5721168" y="4880800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4" name="Straight Connector 663"/>
                <p:cNvCxnSpPr/>
                <p:nvPr/>
              </p:nvCxnSpPr>
              <p:spPr>
                <a:xfrm flipH="1">
                  <a:off x="5729575" y="5066903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5" name="Straight Connector 664"/>
                <p:cNvCxnSpPr/>
                <p:nvPr/>
              </p:nvCxnSpPr>
              <p:spPr>
                <a:xfrm>
                  <a:off x="5741191" y="5240017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6" name="Straight Connector 665"/>
                <p:cNvCxnSpPr/>
                <p:nvPr/>
              </p:nvCxnSpPr>
              <p:spPr>
                <a:xfrm flipH="1">
                  <a:off x="5737319" y="5429984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7" name="Straight Connector 666"/>
                <p:cNvCxnSpPr/>
                <p:nvPr/>
              </p:nvCxnSpPr>
              <p:spPr>
                <a:xfrm>
                  <a:off x="5741191" y="5611524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8" name="Straight Connector 667"/>
                <p:cNvCxnSpPr/>
                <p:nvPr/>
              </p:nvCxnSpPr>
              <p:spPr>
                <a:xfrm flipH="1">
                  <a:off x="5749599" y="5797628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9" name="Straight Connector 668"/>
                <p:cNvCxnSpPr/>
                <p:nvPr/>
              </p:nvCxnSpPr>
              <p:spPr>
                <a:xfrm>
                  <a:off x="5761215" y="5970741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0" name="Straight Connector 669"/>
                <p:cNvCxnSpPr/>
                <p:nvPr/>
              </p:nvCxnSpPr>
              <p:spPr>
                <a:xfrm>
                  <a:off x="5830357" y="3746264"/>
                  <a:ext cx="0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" name="Straight Connector 670"/>
                <p:cNvCxnSpPr/>
                <p:nvPr/>
              </p:nvCxnSpPr>
              <p:spPr>
                <a:xfrm rot="5400000">
                  <a:off x="5881340" y="3848102"/>
                  <a:ext cx="0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2" name="Oval 671"/>
                <p:cNvSpPr>
                  <a:spLocks noChangeAspect="1"/>
                </p:cNvSpPr>
                <p:nvPr/>
              </p:nvSpPr>
              <p:spPr>
                <a:xfrm>
                  <a:off x="5914922" y="3871620"/>
                  <a:ext cx="175214" cy="175215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73" name="Straight Connector 672"/>
                <p:cNvCxnSpPr/>
                <p:nvPr/>
              </p:nvCxnSpPr>
              <p:spPr>
                <a:xfrm flipH="1">
                  <a:off x="6149514" y="3952383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4" name="Straight Connector 673"/>
                <p:cNvCxnSpPr/>
                <p:nvPr/>
              </p:nvCxnSpPr>
              <p:spPr>
                <a:xfrm>
                  <a:off x="6153386" y="4117770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" name="Straight Connector 674"/>
                <p:cNvCxnSpPr/>
                <p:nvPr/>
              </p:nvCxnSpPr>
              <p:spPr>
                <a:xfrm flipH="1">
                  <a:off x="6185689" y="4311600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" name="Straight Connector 675"/>
                <p:cNvCxnSpPr/>
                <p:nvPr/>
              </p:nvCxnSpPr>
              <p:spPr>
                <a:xfrm flipH="1">
                  <a:off x="6205712" y="4703122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7" name="Straight Connector 676"/>
                <p:cNvCxnSpPr/>
                <p:nvPr/>
              </p:nvCxnSpPr>
              <p:spPr>
                <a:xfrm>
                  <a:off x="6189561" y="4509292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" name="Straight Connector 677"/>
                <p:cNvCxnSpPr/>
                <p:nvPr/>
              </p:nvCxnSpPr>
              <p:spPr>
                <a:xfrm>
                  <a:off x="6225736" y="4884663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9" name="Straight Connector 678"/>
                <p:cNvCxnSpPr/>
                <p:nvPr/>
              </p:nvCxnSpPr>
              <p:spPr>
                <a:xfrm flipH="1">
                  <a:off x="6234143" y="5070767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0" name="Straight Connector 679"/>
                <p:cNvCxnSpPr/>
                <p:nvPr/>
              </p:nvCxnSpPr>
              <p:spPr>
                <a:xfrm>
                  <a:off x="6245759" y="5243881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1" name="Straight Connector 680"/>
                <p:cNvCxnSpPr/>
                <p:nvPr/>
              </p:nvCxnSpPr>
              <p:spPr>
                <a:xfrm flipH="1">
                  <a:off x="6241887" y="5433847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2" name="Straight Connector 681"/>
                <p:cNvCxnSpPr/>
                <p:nvPr/>
              </p:nvCxnSpPr>
              <p:spPr>
                <a:xfrm>
                  <a:off x="6245759" y="5615388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3" name="Straight Connector 682"/>
                <p:cNvCxnSpPr/>
                <p:nvPr/>
              </p:nvCxnSpPr>
              <p:spPr>
                <a:xfrm flipH="1">
                  <a:off x="6254166" y="5801491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4" name="Straight Connector 683"/>
                <p:cNvCxnSpPr/>
                <p:nvPr/>
              </p:nvCxnSpPr>
              <p:spPr>
                <a:xfrm>
                  <a:off x="6265783" y="5974605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5" name="Straight Connector 684"/>
                <p:cNvCxnSpPr/>
                <p:nvPr/>
              </p:nvCxnSpPr>
              <p:spPr>
                <a:xfrm>
                  <a:off x="6334925" y="3750127"/>
                  <a:ext cx="0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6" name="Straight Connector 685"/>
                <p:cNvCxnSpPr/>
                <p:nvPr/>
              </p:nvCxnSpPr>
              <p:spPr>
                <a:xfrm rot="5400000">
                  <a:off x="6385908" y="3851965"/>
                  <a:ext cx="0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7" name="Oval 686"/>
                <p:cNvSpPr>
                  <a:spLocks noChangeAspect="1"/>
                </p:cNvSpPr>
                <p:nvPr/>
              </p:nvSpPr>
              <p:spPr>
                <a:xfrm>
                  <a:off x="6419490" y="3875483"/>
                  <a:ext cx="175214" cy="175215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8" name="Oval 687"/>
                <p:cNvSpPr>
                  <a:spLocks noChangeAspect="1"/>
                </p:cNvSpPr>
                <p:nvPr/>
              </p:nvSpPr>
              <p:spPr>
                <a:xfrm>
                  <a:off x="5223764" y="3634834"/>
                  <a:ext cx="175214" cy="175215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9" name="Oval 688"/>
                <p:cNvSpPr>
                  <a:spLocks noChangeAspect="1"/>
                </p:cNvSpPr>
                <p:nvPr/>
              </p:nvSpPr>
              <p:spPr>
                <a:xfrm>
                  <a:off x="5744483" y="3638697"/>
                  <a:ext cx="175214" cy="175215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0" name="Oval 689"/>
                <p:cNvSpPr>
                  <a:spLocks noChangeAspect="1"/>
                </p:cNvSpPr>
                <p:nvPr/>
              </p:nvSpPr>
              <p:spPr>
                <a:xfrm>
                  <a:off x="6249051" y="3642560"/>
                  <a:ext cx="175214" cy="175215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36" name="Group 535"/>
              <p:cNvGrpSpPr/>
              <p:nvPr/>
            </p:nvGrpSpPr>
            <p:grpSpPr>
              <a:xfrm>
                <a:off x="7729481" y="1670338"/>
                <a:ext cx="1329853" cy="2297642"/>
                <a:chOff x="7063923" y="3617055"/>
                <a:chExt cx="1470477" cy="2540606"/>
              </a:xfrm>
            </p:grpSpPr>
            <p:cxnSp>
              <p:nvCxnSpPr>
                <p:cNvPr id="595" name="Straight Connector 594"/>
                <p:cNvCxnSpPr/>
                <p:nvPr/>
              </p:nvCxnSpPr>
              <p:spPr>
                <a:xfrm flipH="1">
                  <a:off x="7063923" y="3926877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6" name="Straight Connector 595"/>
                <p:cNvCxnSpPr/>
                <p:nvPr/>
              </p:nvCxnSpPr>
              <p:spPr>
                <a:xfrm>
                  <a:off x="7067795" y="4092265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7" name="Straight Connector 596"/>
                <p:cNvCxnSpPr/>
                <p:nvPr/>
              </p:nvCxnSpPr>
              <p:spPr>
                <a:xfrm flipH="1">
                  <a:off x="7100098" y="4286095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8" name="Straight Connector 597"/>
                <p:cNvCxnSpPr/>
                <p:nvPr/>
              </p:nvCxnSpPr>
              <p:spPr>
                <a:xfrm flipH="1">
                  <a:off x="7120121" y="4677617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9" name="Straight Connector 598"/>
                <p:cNvCxnSpPr/>
                <p:nvPr/>
              </p:nvCxnSpPr>
              <p:spPr>
                <a:xfrm>
                  <a:off x="7103970" y="4483788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0" name="Straight Connector 599"/>
                <p:cNvCxnSpPr/>
                <p:nvPr/>
              </p:nvCxnSpPr>
              <p:spPr>
                <a:xfrm>
                  <a:off x="7140145" y="4859158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1" name="Straight Connector 600"/>
                <p:cNvCxnSpPr/>
                <p:nvPr/>
              </p:nvCxnSpPr>
              <p:spPr>
                <a:xfrm flipH="1">
                  <a:off x="7148552" y="5045262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2" name="Straight Connector 601"/>
                <p:cNvCxnSpPr/>
                <p:nvPr/>
              </p:nvCxnSpPr>
              <p:spPr>
                <a:xfrm>
                  <a:off x="7160168" y="5218375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3" name="Straight Connector 602"/>
                <p:cNvCxnSpPr/>
                <p:nvPr/>
              </p:nvCxnSpPr>
              <p:spPr>
                <a:xfrm flipH="1">
                  <a:off x="7156296" y="5408341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4" name="Straight Connector 603"/>
                <p:cNvCxnSpPr/>
                <p:nvPr/>
              </p:nvCxnSpPr>
              <p:spPr>
                <a:xfrm>
                  <a:off x="7160168" y="5589882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5" name="Straight Connector 604"/>
                <p:cNvCxnSpPr/>
                <p:nvPr/>
              </p:nvCxnSpPr>
              <p:spPr>
                <a:xfrm flipH="1">
                  <a:off x="7168576" y="5775986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6" name="Straight Connector 605"/>
                <p:cNvCxnSpPr/>
                <p:nvPr/>
              </p:nvCxnSpPr>
              <p:spPr>
                <a:xfrm>
                  <a:off x="7180192" y="5949100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7" name="Straight Connector 606"/>
                <p:cNvCxnSpPr/>
                <p:nvPr/>
              </p:nvCxnSpPr>
              <p:spPr>
                <a:xfrm>
                  <a:off x="7249334" y="3724621"/>
                  <a:ext cx="0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8" name="Straight Connector 607"/>
                <p:cNvCxnSpPr/>
                <p:nvPr/>
              </p:nvCxnSpPr>
              <p:spPr>
                <a:xfrm rot="5400000">
                  <a:off x="7300317" y="3826460"/>
                  <a:ext cx="0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9" name="Oval 608"/>
                <p:cNvSpPr>
                  <a:spLocks noChangeAspect="1"/>
                </p:cNvSpPr>
                <p:nvPr/>
              </p:nvSpPr>
              <p:spPr>
                <a:xfrm>
                  <a:off x="7333899" y="3849978"/>
                  <a:ext cx="175214" cy="175215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10" name="Straight Connector 609"/>
                <p:cNvCxnSpPr/>
                <p:nvPr/>
              </p:nvCxnSpPr>
              <p:spPr>
                <a:xfrm flipH="1">
                  <a:off x="7584642" y="3930740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1" name="Straight Connector 610"/>
                <p:cNvCxnSpPr/>
                <p:nvPr/>
              </p:nvCxnSpPr>
              <p:spPr>
                <a:xfrm>
                  <a:off x="7588514" y="4096128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2" name="Straight Connector 611"/>
                <p:cNvCxnSpPr/>
                <p:nvPr/>
              </p:nvCxnSpPr>
              <p:spPr>
                <a:xfrm flipH="1">
                  <a:off x="7620817" y="4289958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3" name="Straight Connector 612"/>
                <p:cNvCxnSpPr/>
                <p:nvPr/>
              </p:nvCxnSpPr>
              <p:spPr>
                <a:xfrm flipH="1">
                  <a:off x="7640840" y="4681481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4" name="Straight Connector 613"/>
                <p:cNvCxnSpPr/>
                <p:nvPr/>
              </p:nvCxnSpPr>
              <p:spPr>
                <a:xfrm>
                  <a:off x="7624689" y="4487651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5" name="Straight Connector 614"/>
                <p:cNvCxnSpPr/>
                <p:nvPr/>
              </p:nvCxnSpPr>
              <p:spPr>
                <a:xfrm>
                  <a:off x="7660864" y="4863021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6" name="Straight Connector 615"/>
                <p:cNvCxnSpPr/>
                <p:nvPr/>
              </p:nvCxnSpPr>
              <p:spPr>
                <a:xfrm flipH="1">
                  <a:off x="7669271" y="5049124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7" name="Straight Connector 616"/>
                <p:cNvCxnSpPr/>
                <p:nvPr/>
              </p:nvCxnSpPr>
              <p:spPr>
                <a:xfrm>
                  <a:off x="7680887" y="5222238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8" name="Straight Connector 617"/>
                <p:cNvCxnSpPr/>
                <p:nvPr/>
              </p:nvCxnSpPr>
              <p:spPr>
                <a:xfrm flipH="1">
                  <a:off x="7677015" y="5412205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9" name="Straight Connector 618"/>
                <p:cNvCxnSpPr/>
                <p:nvPr/>
              </p:nvCxnSpPr>
              <p:spPr>
                <a:xfrm>
                  <a:off x="7680887" y="5593745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0" name="Straight Connector 619"/>
                <p:cNvCxnSpPr/>
                <p:nvPr/>
              </p:nvCxnSpPr>
              <p:spPr>
                <a:xfrm flipH="1">
                  <a:off x="7689295" y="5779849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1" name="Straight Connector 620"/>
                <p:cNvCxnSpPr/>
                <p:nvPr/>
              </p:nvCxnSpPr>
              <p:spPr>
                <a:xfrm>
                  <a:off x="7700911" y="5952962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2" name="Straight Connector 621"/>
                <p:cNvCxnSpPr/>
                <p:nvPr/>
              </p:nvCxnSpPr>
              <p:spPr>
                <a:xfrm>
                  <a:off x="7770053" y="3728485"/>
                  <a:ext cx="0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3" name="Straight Connector 622"/>
                <p:cNvCxnSpPr/>
                <p:nvPr/>
              </p:nvCxnSpPr>
              <p:spPr>
                <a:xfrm rot="5400000">
                  <a:off x="7821036" y="3830323"/>
                  <a:ext cx="0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24" name="Oval 623"/>
                <p:cNvSpPr>
                  <a:spLocks noChangeAspect="1"/>
                </p:cNvSpPr>
                <p:nvPr/>
              </p:nvSpPr>
              <p:spPr>
                <a:xfrm>
                  <a:off x="7854618" y="3853841"/>
                  <a:ext cx="175214" cy="175215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25" name="Straight Connector 624"/>
                <p:cNvCxnSpPr/>
                <p:nvPr/>
              </p:nvCxnSpPr>
              <p:spPr>
                <a:xfrm flipH="1">
                  <a:off x="8089210" y="3934604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6" name="Straight Connector 625"/>
                <p:cNvCxnSpPr/>
                <p:nvPr/>
              </p:nvCxnSpPr>
              <p:spPr>
                <a:xfrm>
                  <a:off x="8093082" y="4099991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7" name="Straight Connector 626"/>
                <p:cNvCxnSpPr/>
                <p:nvPr/>
              </p:nvCxnSpPr>
              <p:spPr>
                <a:xfrm flipH="1">
                  <a:off x="8125385" y="4293821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8" name="Straight Connector 627"/>
                <p:cNvCxnSpPr/>
                <p:nvPr/>
              </p:nvCxnSpPr>
              <p:spPr>
                <a:xfrm flipH="1">
                  <a:off x="8145408" y="4685343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9" name="Straight Connector 628"/>
                <p:cNvCxnSpPr/>
                <p:nvPr/>
              </p:nvCxnSpPr>
              <p:spPr>
                <a:xfrm>
                  <a:off x="8129257" y="4491513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0" name="Straight Connector 629"/>
                <p:cNvCxnSpPr/>
                <p:nvPr/>
              </p:nvCxnSpPr>
              <p:spPr>
                <a:xfrm>
                  <a:off x="8165432" y="4866884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1" name="Straight Connector 630"/>
                <p:cNvCxnSpPr/>
                <p:nvPr/>
              </p:nvCxnSpPr>
              <p:spPr>
                <a:xfrm flipH="1">
                  <a:off x="8173839" y="5052988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2" name="Straight Connector 631"/>
                <p:cNvCxnSpPr/>
                <p:nvPr/>
              </p:nvCxnSpPr>
              <p:spPr>
                <a:xfrm>
                  <a:off x="8185455" y="5226102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3" name="Straight Connector 632"/>
                <p:cNvCxnSpPr/>
                <p:nvPr/>
              </p:nvCxnSpPr>
              <p:spPr>
                <a:xfrm flipH="1">
                  <a:off x="8181583" y="5416068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4" name="Straight Connector 633"/>
                <p:cNvCxnSpPr/>
                <p:nvPr/>
              </p:nvCxnSpPr>
              <p:spPr>
                <a:xfrm>
                  <a:off x="8185455" y="5597609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5" name="Straight Connector 634"/>
                <p:cNvCxnSpPr/>
                <p:nvPr/>
              </p:nvCxnSpPr>
              <p:spPr>
                <a:xfrm flipH="1">
                  <a:off x="8193862" y="5783712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6" name="Straight Connector 635"/>
                <p:cNvCxnSpPr/>
                <p:nvPr/>
              </p:nvCxnSpPr>
              <p:spPr>
                <a:xfrm>
                  <a:off x="8205479" y="5956826"/>
                  <a:ext cx="170603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7" name="Straight Connector 636"/>
                <p:cNvCxnSpPr/>
                <p:nvPr/>
              </p:nvCxnSpPr>
              <p:spPr>
                <a:xfrm>
                  <a:off x="8274621" y="3732348"/>
                  <a:ext cx="0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8" name="Straight Connector 637"/>
                <p:cNvCxnSpPr/>
                <p:nvPr/>
              </p:nvCxnSpPr>
              <p:spPr>
                <a:xfrm rot="5400000">
                  <a:off x="8325604" y="3834186"/>
                  <a:ext cx="0" cy="200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9" name="Oval 638"/>
                <p:cNvSpPr>
                  <a:spLocks noChangeAspect="1"/>
                </p:cNvSpPr>
                <p:nvPr/>
              </p:nvSpPr>
              <p:spPr>
                <a:xfrm>
                  <a:off x="8359186" y="3857704"/>
                  <a:ext cx="175214" cy="175215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0" name="Oval 639"/>
                <p:cNvSpPr>
                  <a:spLocks noChangeAspect="1"/>
                </p:cNvSpPr>
                <p:nvPr/>
              </p:nvSpPr>
              <p:spPr>
                <a:xfrm>
                  <a:off x="7163460" y="3617055"/>
                  <a:ext cx="175214" cy="175215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1" name="Oval 640"/>
                <p:cNvSpPr>
                  <a:spLocks noChangeAspect="1"/>
                </p:cNvSpPr>
                <p:nvPr/>
              </p:nvSpPr>
              <p:spPr>
                <a:xfrm>
                  <a:off x="7684179" y="3620918"/>
                  <a:ext cx="175214" cy="175215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2" name="Oval 641"/>
                <p:cNvSpPr>
                  <a:spLocks noChangeAspect="1"/>
                </p:cNvSpPr>
                <p:nvPr/>
              </p:nvSpPr>
              <p:spPr>
                <a:xfrm>
                  <a:off x="8188747" y="3624781"/>
                  <a:ext cx="175214" cy="175215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37" name="Group 536"/>
              <p:cNvGrpSpPr>
                <a:grpSpLocks noChangeAspect="1"/>
              </p:cNvGrpSpPr>
              <p:nvPr/>
            </p:nvGrpSpPr>
            <p:grpSpPr>
              <a:xfrm>
                <a:off x="7364737" y="886278"/>
                <a:ext cx="1286924" cy="342057"/>
                <a:chOff x="3283490" y="2526988"/>
                <a:chExt cx="1731061" cy="460097"/>
              </a:xfrm>
            </p:grpSpPr>
            <p:cxnSp>
              <p:nvCxnSpPr>
                <p:cNvPr id="584" name="Straight Connector 583"/>
                <p:cNvCxnSpPr/>
                <p:nvPr/>
              </p:nvCxnSpPr>
              <p:spPr>
                <a:xfrm rot="5400000">
                  <a:off x="4076914" y="2213500"/>
                  <a:ext cx="0" cy="626978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5" name="Straight Connector 584"/>
                <p:cNvCxnSpPr/>
                <p:nvPr/>
              </p:nvCxnSpPr>
              <p:spPr>
                <a:xfrm flipH="1">
                  <a:off x="3566614" y="2526988"/>
                  <a:ext cx="201012" cy="236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6" name="Oval 585"/>
                <p:cNvSpPr>
                  <a:spLocks noChangeAspect="1"/>
                </p:cNvSpPr>
                <p:nvPr/>
              </p:nvSpPr>
              <p:spPr>
                <a:xfrm>
                  <a:off x="3427982" y="2702824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87" name="Straight Connector 586"/>
                <p:cNvCxnSpPr/>
                <p:nvPr/>
              </p:nvCxnSpPr>
              <p:spPr>
                <a:xfrm rot="5400000">
                  <a:off x="4648312" y="2165301"/>
                  <a:ext cx="0" cy="732479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8" name="Straight Connector 587"/>
                <p:cNvCxnSpPr/>
                <p:nvPr/>
              </p:nvCxnSpPr>
              <p:spPr>
                <a:xfrm flipH="1">
                  <a:off x="4180150" y="2531540"/>
                  <a:ext cx="201012" cy="236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9" name="Oval 588"/>
                <p:cNvSpPr>
                  <a:spLocks noChangeAspect="1"/>
                </p:cNvSpPr>
                <p:nvPr/>
              </p:nvSpPr>
              <p:spPr>
                <a:xfrm>
                  <a:off x="4041517" y="2707375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90" name="Straight Connector 589"/>
                <p:cNvCxnSpPr/>
                <p:nvPr/>
              </p:nvCxnSpPr>
              <p:spPr>
                <a:xfrm flipH="1">
                  <a:off x="4774654" y="2536091"/>
                  <a:ext cx="201012" cy="236633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91" name="Oval 590"/>
                <p:cNvSpPr>
                  <a:spLocks noChangeAspect="1"/>
                </p:cNvSpPr>
                <p:nvPr/>
              </p:nvSpPr>
              <p:spPr>
                <a:xfrm>
                  <a:off x="4636022" y="2711927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2" name="Oval 591"/>
                <p:cNvSpPr>
                  <a:spLocks noChangeAspect="1"/>
                </p:cNvSpPr>
                <p:nvPr/>
              </p:nvSpPr>
              <p:spPr>
                <a:xfrm>
                  <a:off x="3283490" y="277274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3" name="Oval 592"/>
                <p:cNvSpPr>
                  <a:spLocks noChangeAspect="1"/>
                </p:cNvSpPr>
                <p:nvPr/>
              </p:nvSpPr>
              <p:spPr>
                <a:xfrm>
                  <a:off x="3881228" y="2776694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4" name="Oval 593"/>
                <p:cNvSpPr>
                  <a:spLocks noChangeAspect="1"/>
                </p:cNvSpPr>
                <p:nvPr/>
              </p:nvSpPr>
              <p:spPr>
                <a:xfrm>
                  <a:off x="4478966" y="278063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39" name="Group 538"/>
              <p:cNvGrpSpPr/>
              <p:nvPr/>
            </p:nvGrpSpPr>
            <p:grpSpPr>
              <a:xfrm flipH="1">
                <a:off x="6388456" y="1314079"/>
                <a:ext cx="373548" cy="275493"/>
                <a:chOff x="1906931" y="3452172"/>
                <a:chExt cx="288856" cy="213032"/>
              </a:xfrm>
            </p:grpSpPr>
            <p:sp>
              <p:nvSpPr>
                <p:cNvPr id="578" name="Oval 577"/>
                <p:cNvSpPr>
                  <a:spLocks noChangeAspect="1"/>
                </p:cNvSpPr>
                <p:nvPr/>
              </p:nvSpPr>
              <p:spPr>
                <a:xfrm>
                  <a:off x="1906931" y="3510933"/>
                  <a:ext cx="140372" cy="14037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9" name="Oval 578"/>
                <p:cNvSpPr>
                  <a:spLocks noChangeAspect="1"/>
                </p:cNvSpPr>
                <p:nvPr/>
              </p:nvSpPr>
              <p:spPr>
                <a:xfrm>
                  <a:off x="1982748" y="3452172"/>
                  <a:ext cx="140372" cy="140373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0" name="Oval 579"/>
                <p:cNvSpPr>
                  <a:spLocks noChangeAspect="1"/>
                </p:cNvSpPr>
                <p:nvPr/>
              </p:nvSpPr>
              <p:spPr>
                <a:xfrm>
                  <a:off x="2055415" y="3524831"/>
                  <a:ext cx="140372" cy="14037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1" name="Group 540"/>
              <p:cNvGrpSpPr>
                <a:grpSpLocks noChangeAspect="1"/>
              </p:cNvGrpSpPr>
              <p:nvPr/>
            </p:nvGrpSpPr>
            <p:grpSpPr>
              <a:xfrm flipH="1">
                <a:off x="6861409" y="893973"/>
                <a:ext cx="373548" cy="275493"/>
                <a:chOff x="368006" y="3102649"/>
                <a:chExt cx="424821" cy="313306"/>
              </a:xfrm>
            </p:grpSpPr>
            <p:sp>
              <p:nvSpPr>
                <p:cNvPr id="572" name="Oval 571"/>
                <p:cNvSpPr>
                  <a:spLocks noChangeAspect="1"/>
                </p:cNvSpPr>
                <p:nvPr/>
              </p:nvSpPr>
              <p:spPr>
                <a:xfrm>
                  <a:off x="368006" y="318906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3" name="Oval 572"/>
                <p:cNvSpPr>
                  <a:spLocks noChangeAspect="1"/>
                </p:cNvSpPr>
                <p:nvPr/>
              </p:nvSpPr>
              <p:spPr>
                <a:xfrm>
                  <a:off x="479510" y="3102649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4" name="Oval 573"/>
                <p:cNvSpPr>
                  <a:spLocks noChangeAspect="1"/>
                </p:cNvSpPr>
                <p:nvPr/>
              </p:nvSpPr>
              <p:spPr>
                <a:xfrm>
                  <a:off x="586382" y="320950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43" name="Oval 542"/>
              <p:cNvSpPr>
                <a:spLocks noChangeAspect="1"/>
              </p:cNvSpPr>
              <p:nvPr/>
            </p:nvSpPr>
            <p:spPr>
              <a:xfrm flipH="1">
                <a:off x="7408631" y="1788562"/>
                <a:ext cx="217004" cy="217006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4" name="Oval 543"/>
              <p:cNvSpPr>
                <a:spLocks noChangeAspect="1"/>
              </p:cNvSpPr>
              <p:nvPr/>
            </p:nvSpPr>
            <p:spPr>
              <a:xfrm flipH="1">
                <a:off x="7234957" y="602139"/>
                <a:ext cx="217004" cy="217006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5" name="Oval 544"/>
              <p:cNvSpPr>
                <a:spLocks noChangeAspect="1"/>
              </p:cNvSpPr>
              <p:nvPr/>
            </p:nvSpPr>
            <p:spPr>
              <a:xfrm flipH="1">
                <a:off x="6820957" y="619315"/>
                <a:ext cx="217004" cy="217006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6" name="Oval 545"/>
              <p:cNvSpPr>
                <a:spLocks noChangeAspect="1"/>
              </p:cNvSpPr>
              <p:nvPr/>
            </p:nvSpPr>
            <p:spPr>
              <a:xfrm flipH="1">
                <a:off x="8656718" y="544678"/>
                <a:ext cx="217004" cy="217006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7" name="Oval 546"/>
              <p:cNvSpPr>
                <a:spLocks noChangeAspect="1"/>
              </p:cNvSpPr>
              <p:nvPr/>
            </p:nvSpPr>
            <p:spPr>
              <a:xfrm flipH="1">
                <a:off x="5932801" y="1372566"/>
                <a:ext cx="217004" cy="217006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Ç</a:t>
                </a:r>
                <a:r>
                  <a:rPr lang="en-US" dirty="0" smtClean="0"/>
                  <a:t>√</a:t>
                </a:r>
                <a:endParaRPr lang="en-US" dirty="0"/>
              </a:p>
            </p:txBody>
          </p:sp>
          <p:sp>
            <p:nvSpPr>
              <p:cNvPr id="548" name="Oval 547"/>
              <p:cNvSpPr>
                <a:spLocks noChangeAspect="1"/>
              </p:cNvSpPr>
              <p:nvPr/>
            </p:nvSpPr>
            <p:spPr>
              <a:xfrm flipH="1">
                <a:off x="6454771" y="955890"/>
                <a:ext cx="217004" cy="217006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Ç</a:t>
                </a:r>
                <a:r>
                  <a:rPr lang="en-US" dirty="0" smtClean="0"/>
                  <a:t>√</a:t>
                </a:r>
                <a:endParaRPr lang="en-US" dirty="0"/>
              </a:p>
            </p:txBody>
          </p:sp>
          <p:sp>
            <p:nvSpPr>
              <p:cNvPr id="549" name="Oval 548"/>
              <p:cNvSpPr>
                <a:spLocks noChangeAspect="1"/>
              </p:cNvSpPr>
              <p:nvPr/>
            </p:nvSpPr>
            <p:spPr>
              <a:xfrm flipH="1">
                <a:off x="8725651" y="1296040"/>
                <a:ext cx="217004" cy="217006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50" name="Group 549"/>
              <p:cNvGrpSpPr>
                <a:grpSpLocks noChangeAspect="1"/>
              </p:cNvGrpSpPr>
              <p:nvPr/>
            </p:nvGrpSpPr>
            <p:grpSpPr>
              <a:xfrm flipH="1">
                <a:off x="5906524" y="988580"/>
                <a:ext cx="373548" cy="275493"/>
                <a:chOff x="368006" y="3102649"/>
                <a:chExt cx="424821" cy="313306"/>
              </a:xfrm>
            </p:grpSpPr>
            <p:sp>
              <p:nvSpPr>
                <p:cNvPr id="567" name="Oval 566"/>
                <p:cNvSpPr>
                  <a:spLocks noChangeAspect="1"/>
                </p:cNvSpPr>
                <p:nvPr/>
              </p:nvSpPr>
              <p:spPr>
                <a:xfrm>
                  <a:off x="368006" y="318906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8" name="Oval 567"/>
                <p:cNvSpPr>
                  <a:spLocks noChangeAspect="1"/>
                </p:cNvSpPr>
                <p:nvPr/>
              </p:nvSpPr>
              <p:spPr>
                <a:xfrm>
                  <a:off x="479510" y="3102649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9" name="Oval 568"/>
                <p:cNvSpPr>
                  <a:spLocks noChangeAspect="1"/>
                </p:cNvSpPr>
                <p:nvPr/>
              </p:nvSpPr>
              <p:spPr>
                <a:xfrm>
                  <a:off x="586382" y="320950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2" name="Group 551"/>
              <p:cNvGrpSpPr>
                <a:grpSpLocks noChangeAspect="1"/>
              </p:cNvGrpSpPr>
              <p:nvPr/>
            </p:nvGrpSpPr>
            <p:grpSpPr>
              <a:xfrm flipH="1">
                <a:off x="8253491" y="1269846"/>
                <a:ext cx="373548" cy="275493"/>
                <a:chOff x="368006" y="3102649"/>
                <a:chExt cx="424821" cy="313306"/>
              </a:xfrm>
            </p:grpSpPr>
            <p:sp>
              <p:nvSpPr>
                <p:cNvPr id="561" name="Oval 560"/>
                <p:cNvSpPr>
                  <a:spLocks noChangeAspect="1"/>
                </p:cNvSpPr>
                <p:nvPr/>
              </p:nvSpPr>
              <p:spPr>
                <a:xfrm>
                  <a:off x="368006" y="318906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2" name="Oval 561"/>
                <p:cNvSpPr>
                  <a:spLocks noChangeAspect="1"/>
                </p:cNvSpPr>
                <p:nvPr/>
              </p:nvSpPr>
              <p:spPr>
                <a:xfrm>
                  <a:off x="479510" y="3102649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3" name="Oval 562"/>
                <p:cNvSpPr>
                  <a:spLocks noChangeAspect="1"/>
                </p:cNvSpPr>
                <p:nvPr/>
              </p:nvSpPr>
              <p:spPr>
                <a:xfrm>
                  <a:off x="586382" y="320950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3" name="Group 552"/>
              <p:cNvGrpSpPr>
                <a:grpSpLocks noChangeAspect="1"/>
              </p:cNvGrpSpPr>
              <p:nvPr/>
            </p:nvGrpSpPr>
            <p:grpSpPr>
              <a:xfrm flipH="1">
                <a:off x="8637624" y="838326"/>
                <a:ext cx="373548" cy="275493"/>
                <a:chOff x="368006" y="3102649"/>
                <a:chExt cx="424821" cy="313306"/>
              </a:xfrm>
            </p:grpSpPr>
            <p:sp>
              <p:nvSpPr>
                <p:cNvPr id="558" name="Oval 557"/>
                <p:cNvSpPr>
                  <a:spLocks noChangeAspect="1"/>
                </p:cNvSpPr>
                <p:nvPr/>
              </p:nvSpPr>
              <p:spPr>
                <a:xfrm>
                  <a:off x="368006" y="318906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9" name="Oval 558"/>
                <p:cNvSpPr>
                  <a:spLocks noChangeAspect="1"/>
                </p:cNvSpPr>
                <p:nvPr/>
              </p:nvSpPr>
              <p:spPr>
                <a:xfrm>
                  <a:off x="479510" y="3102649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0" name="Oval 559"/>
                <p:cNvSpPr>
                  <a:spLocks noChangeAspect="1"/>
                </p:cNvSpPr>
                <p:nvPr/>
              </p:nvSpPr>
              <p:spPr>
                <a:xfrm>
                  <a:off x="586382" y="320950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2" name="Group 701"/>
              <p:cNvGrpSpPr>
                <a:grpSpLocks noChangeAspect="1"/>
              </p:cNvGrpSpPr>
              <p:nvPr/>
            </p:nvGrpSpPr>
            <p:grpSpPr>
              <a:xfrm flipH="1">
                <a:off x="7687963" y="526644"/>
                <a:ext cx="373548" cy="275493"/>
                <a:chOff x="368006" y="3102649"/>
                <a:chExt cx="424821" cy="313306"/>
              </a:xfrm>
            </p:grpSpPr>
            <p:sp>
              <p:nvSpPr>
                <p:cNvPr id="703" name="Oval 702"/>
                <p:cNvSpPr>
                  <a:spLocks noChangeAspect="1"/>
                </p:cNvSpPr>
                <p:nvPr/>
              </p:nvSpPr>
              <p:spPr>
                <a:xfrm>
                  <a:off x="368006" y="318906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4" name="Oval 703"/>
                <p:cNvSpPr>
                  <a:spLocks noChangeAspect="1"/>
                </p:cNvSpPr>
                <p:nvPr/>
              </p:nvSpPr>
              <p:spPr>
                <a:xfrm>
                  <a:off x="479510" y="3102649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5" name="Oval 704"/>
                <p:cNvSpPr>
                  <a:spLocks noChangeAspect="1"/>
                </p:cNvSpPr>
                <p:nvPr/>
              </p:nvSpPr>
              <p:spPr>
                <a:xfrm>
                  <a:off x="586382" y="320950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6" name="Group 705"/>
              <p:cNvGrpSpPr>
                <a:grpSpLocks noChangeAspect="1"/>
              </p:cNvGrpSpPr>
              <p:nvPr/>
            </p:nvGrpSpPr>
            <p:grpSpPr>
              <a:xfrm flipH="1">
                <a:off x="6333212" y="543895"/>
                <a:ext cx="373548" cy="275493"/>
                <a:chOff x="368006" y="3102649"/>
                <a:chExt cx="424821" cy="313306"/>
              </a:xfrm>
            </p:grpSpPr>
            <p:sp>
              <p:nvSpPr>
                <p:cNvPr id="707" name="Oval 706"/>
                <p:cNvSpPr>
                  <a:spLocks noChangeAspect="1"/>
                </p:cNvSpPr>
                <p:nvPr/>
              </p:nvSpPr>
              <p:spPr>
                <a:xfrm>
                  <a:off x="368006" y="318906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8" name="Oval 707"/>
                <p:cNvSpPr>
                  <a:spLocks noChangeAspect="1"/>
                </p:cNvSpPr>
                <p:nvPr/>
              </p:nvSpPr>
              <p:spPr>
                <a:xfrm>
                  <a:off x="479510" y="3102649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9" name="Oval 708"/>
                <p:cNvSpPr>
                  <a:spLocks noChangeAspect="1"/>
                </p:cNvSpPr>
                <p:nvPr/>
              </p:nvSpPr>
              <p:spPr>
                <a:xfrm>
                  <a:off x="586382" y="320950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0" name="Group 709"/>
              <p:cNvGrpSpPr>
                <a:grpSpLocks noChangeAspect="1"/>
              </p:cNvGrpSpPr>
              <p:nvPr/>
            </p:nvGrpSpPr>
            <p:grpSpPr>
              <a:xfrm flipH="1">
                <a:off x="8131457" y="510055"/>
                <a:ext cx="373548" cy="275493"/>
                <a:chOff x="368006" y="3102649"/>
                <a:chExt cx="424821" cy="313306"/>
              </a:xfrm>
            </p:grpSpPr>
            <p:sp>
              <p:nvSpPr>
                <p:cNvPr id="711" name="Oval 710"/>
                <p:cNvSpPr>
                  <a:spLocks noChangeAspect="1"/>
                </p:cNvSpPr>
                <p:nvPr/>
              </p:nvSpPr>
              <p:spPr>
                <a:xfrm>
                  <a:off x="368006" y="318906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2" name="Oval 711"/>
                <p:cNvSpPr>
                  <a:spLocks noChangeAspect="1"/>
                </p:cNvSpPr>
                <p:nvPr/>
              </p:nvSpPr>
              <p:spPr>
                <a:xfrm>
                  <a:off x="479510" y="3102649"/>
                  <a:ext cx="206445" cy="206446"/>
                </a:xfrm>
                <a:prstGeom prst="ellipse">
                  <a:avLst/>
                </a:prstGeom>
                <a:solidFill>
                  <a:srgbClr val="C0504D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3" name="Oval 712"/>
                <p:cNvSpPr>
                  <a:spLocks noChangeAspect="1"/>
                </p:cNvSpPr>
                <p:nvPr/>
              </p:nvSpPr>
              <p:spPr>
                <a:xfrm>
                  <a:off x="586382" y="3209509"/>
                  <a:ext cx="206445" cy="206446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4" name="Oval 713"/>
              <p:cNvSpPr>
                <a:spLocks noChangeAspect="1"/>
              </p:cNvSpPr>
              <p:nvPr/>
            </p:nvSpPr>
            <p:spPr>
              <a:xfrm flipH="1">
                <a:off x="5998323" y="612980"/>
                <a:ext cx="217004" cy="217006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87" name="Rectangle 786"/>
            <p:cNvSpPr>
              <a:spLocks noChangeAspect="1"/>
            </p:cNvSpPr>
            <p:nvPr/>
          </p:nvSpPr>
          <p:spPr>
            <a:xfrm>
              <a:off x="6807148" y="3994887"/>
              <a:ext cx="2158718" cy="2377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4" name="TextBox 793"/>
          <p:cNvSpPr txBox="1"/>
          <p:nvPr/>
        </p:nvSpPr>
        <p:spPr>
          <a:xfrm>
            <a:off x="3311091" y="879818"/>
            <a:ext cx="25534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see how the idea</a:t>
            </a:r>
          </a:p>
          <a:p>
            <a:pPr algn="ctr"/>
            <a:r>
              <a:rPr lang="en-US" dirty="0" smtClean="0"/>
              <a:t>of pH or acidity shows up</a:t>
            </a:r>
          </a:p>
          <a:p>
            <a:pPr algn="ctr"/>
            <a:r>
              <a:rPr lang="en-US" dirty="0" smtClean="0"/>
              <a:t>in everyday life.</a:t>
            </a:r>
          </a:p>
        </p:txBody>
      </p:sp>
      <p:sp>
        <p:nvSpPr>
          <p:cNvPr id="795" name="TextBox 794"/>
          <p:cNvSpPr txBox="1"/>
          <p:nvPr/>
        </p:nvSpPr>
        <p:spPr>
          <a:xfrm>
            <a:off x="6290443" y="870659"/>
            <a:ext cx="2711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better appreciate</a:t>
            </a:r>
          </a:p>
          <a:p>
            <a:pPr algn="ctr"/>
            <a:r>
              <a:rPr lang="en-US" dirty="0"/>
              <a:t>t</a:t>
            </a:r>
            <a:r>
              <a:rPr lang="en-US" dirty="0" smtClean="0"/>
              <a:t>hat chemistry affects me</a:t>
            </a:r>
          </a:p>
          <a:p>
            <a:pPr algn="ctr"/>
            <a:r>
              <a:rPr lang="en-US" dirty="0"/>
              <a:t>a</a:t>
            </a:r>
            <a:r>
              <a:rPr lang="en-US" dirty="0" smtClean="0"/>
              <a:t>nd human health directly.</a:t>
            </a:r>
          </a:p>
        </p:txBody>
      </p:sp>
      <p:graphicFrame>
        <p:nvGraphicFramePr>
          <p:cNvPr id="801" name="Chart 8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428138"/>
              </p:ext>
            </p:extLst>
          </p:nvPr>
        </p:nvGraphicFramePr>
        <p:xfrm>
          <a:off x="424853" y="1640194"/>
          <a:ext cx="1739455" cy="1740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02" name="Chart 8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531693"/>
              </p:ext>
            </p:extLst>
          </p:nvPr>
        </p:nvGraphicFramePr>
        <p:xfrm>
          <a:off x="3695264" y="1643242"/>
          <a:ext cx="1735504" cy="1737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03" name="Chart 8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3047996"/>
              </p:ext>
            </p:extLst>
          </p:nvPr>
        </p:nvGraphicFramePr>
        <p:xfrm>
          <a:off x="6933666" y="1640194"/>
          <a:ext cx="1733582" cy="1737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25" name="TextBox 824"/>
          <p:cNvSpPr txBox="1"/>
          <p:nvPr/>
        </p:nvSpPr>
        <p:spPr>
          <a:xfrm>
            <a:off x="225335" y="3199890"/>
            <a:ext cx="3856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Agreement before the experiment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826" name="TextBox 825"/>
          <p:cNvSpPr txBox="1"/>
          <p:nvPr/>
        </p:nvSpPr>
        <p:spPr>
          <a:xfrm>
            <a:off x="5397667" y="3176271"/>
            <a:ext cx="3352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Increase after the experiment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827" name="TextBox 826"/>
          <p:cNvSpPr txBox="1"/>
          <p:nvPr/>
        </p:nvSpPr>
        <p:spPr>
          <a:xfrm>
            <a:off x="2199754" y="3431229"/>
            <a:ext cx="47687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800000"/>
                </a:solidFill>
              </a:rPr>
              <a:t>Target population for next implementation</a:t>
            </a:r>
            <a:endParaRPr lang="en-US" sz="2000" b="1" dirty="0">
              <a:solidFill>
                <a:srgbClr val="800000"/>
              </a:solidFill>
            </a:endParaRPr>
          </a:p>
        </p:txBody>
      </p:sp>
      <p:grpSp>
        <p:nvGrpSpPr>
          <p:cNvPr id="848" name="Group 847"/>
          <p:cNvGrpSpPr/>
          <p:nvPr/>
        </p:nvGrpSpPr>
        <p:grpSpPr>
          <a:xfrm flipV="1">
            <a:off x="1771990" y="5870308"/>
            <a:ext cx="5492059" cy="212074"/>
            <a:chOff x="1577440" y="4023426"/>
            <a:chExt cx="5492059" cy="212074"/>
          </a:xfrm>
        </p:grpSpPr>
        <p:cxnSp>
          <p:nvCxnSpPr>
            <p:cNvPr id="810" name="Straight Connector 809"/>
            <p:cNvCxnSpPr/>
            <p:nvPr/>
          </p:nvCxnSpPr>
          <p:spPr>
            <a:xfrm flipH="1">
              <a:off x="1577440" y="4023426"/>
              <a:ext cx="5372068" cy="1796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3" name="Straight Connector 832"/>
            <p:cNvCxnSpPr/>
            <p:nvPr/>
          </p:nvCxnSpPr>
          <p:spPr>
            <a:xfrm flipH="1">
              <a:off x="3975431" y="4023426"/>
              <a:ext cx="3051968" cy="21207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5" name="Straight Connector 834"/>
            <p:cNvCxnSpPr/>
            <p:nvPr/>
          </p:nvCxnSpPr>
          <p:spPr>
            <a:xfrm flipH="1">
              <a:off x="6200253" y="4023426"/>
              <a:ext cx="827146" cy="198109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8" name="Straight Connector 837"/>
            <p:cNvCxnSpPr/>
            <p:nvPr/>
          </p:nvCxnSpPr>
          <p:spPr>
            <a:xfrm flipV="1">
              <a:off x="6833784" y="4023426"/>
              <a:ext cx="235715" cy="21207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7" name="Group 846"/>
          <p:cNvGrpSpPr/>
          <p:nvPr/>
        </p:nvGrpSpPr>
        <p:grpSpPr>
          <a:xfrm flipV="1">
            <a:off x="4115953" y="5916417"/>
            <a:ext cx="950154" cy="261683"/>
            <a:chOff x="4103105" y="3998916"/>
            <a:chExt cx="950154" cy="261683"/>
          </a:xfrm>
        </p:grpSpPr>
        <p:cxnSp>
          <p:nvCxnSpPr>
            <p:cNvPr id="808" name="Straight Connector 807"/>
            <p:cNvCxnSpPr/>
            <p:nvPr/>
          </p:nvCxnSpPr>
          <p:spPr>
            <a:xfrm>
              <a:off x="4577226" y="3998916"/>
              <a:ext cx="476033" cy="244747"/>
            </a:xfrm>
            <a:prstGeom prst="line">
              <a:avLst/>
            </a:prstGeom>
            <a:ln w="381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9" name="Straight Connector 808"/>
            <p:cNvCxnSpPr/>
            <p:nvPr/>
          </p:nvCxnSpPr>
          <p:spPr>
            <a:xfrm flipH="1">
              <a:off x="4103105" y="4015852"/>
              <a:ext cx="476033" cy="244747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6" name="Group 845"/>
          <p:cNvGrpSpPr/>
          <p:nvPr/>
        </p:nvGrpSpPr>
        <p:grpSpPr>
          <a:xfrm flipV="1">
            <a:off x="1966438" y="5884272"/>
            <a:ext cx="846233" cy="330973"/>
            <a:chOff x="2019713" y="3886938"/>
            <a:chExt cx="1112333" cy="373661"/>
          </a:xfrm>
        </p:grpSpPr>
        <p:cxnSp>
          <p:nvCxnSpPr>
            <p:cNvPr id="805" name="Straight Connector 804"/>
            <p:cNvCxnSpPr/>
            <p:nvPr/>
          </p:nvCxnSpPr>
          <p:spPr>
            <a:xfrm>
              <a:off x="2037319" y="3890641"/>
              <a:ext cx="0" cy="355476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6" name="Straight Connector 805"/>
            <p:cNvCxnSpPr/>
            <p:nvPr/>
          </p:nvCxnSpPr>
          <p:spPr>
            <a:xfrm>
              <a:off x="2019713" y="3886938"/>
              <a:ext cx="1112333" cy="37366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5" name="Straight Connector 844"/>
          <p:cNvCxnSpPr/>
          <p:nvPr/>
        </p:nvCxnSpPr>
        <p:spPr>
          <a:xfrm flipV="1">
            <a:off x="67734" y="481736"/>
            <a:ext cx="89657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9" name="TextBox 848"/>
          <p:cNvSpPr txBox="1"/>
          <p:nvPr/>
        </p:nvSpPr>
        <p:spPr>
          <a:xfrm>
            <a:off x="843323" y="6082382"/>
            <a:ext cx="77508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Stoichiometry,                      acid/base or pH,           and chemistry generally</a:t>
            </a:r>
          </a:p>
          <a:p>
            <a:r>
              <a:rPr lang="en-US" sz="2000" dirty="0"/>
              <a:t>w</a:t>
            </a:r>
            <a:r>
              <a:rPr lang="en-US" sz="2000" dirty="0" smtClean="0"/>
              <a:t>ere key components of this multi-week, end-of-semester experiment.</a:t>
            </a:r>
            <a:endParaRPr lang="en-US" sz="2000" dirty="0"/>
          </a:p>
        </p:txBody>
      </p:sp>
      <p:cxnSp>
        <p:nvCxnSpPr>
          <p:cNvPr id="850" name="Straight Connector 849"/>
          <p:cNvCxnSpPr/>
          <p:nvPr/>
        </p:nvCxnSpPr>
        <p:spPr>
          <a:xfrm flipV="1">
            <a:off x="103416" y="3865205"/>
            <a:ext cx="89565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9" name="TextBox 858"/>
          <p:cNvSpPr txBox="1"/>
          <p:nvPr/>
        </p:nvSpPr>
        <p:spPr>
          <a:xfrm>
            <a:off x="2624665" y="3843872"/>
            <a:ext cx="38832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oap making process and chemistry</a:t>
            </a:r>
            <a:endParaRPr lang="en-US" sz="2000" dirty="0"/>
          </a:p>
        </p:txBody>
      </p:sp>
      <p:cxnSp>
        <p:nvCxnSpPr>
          <p:cNvPr id="861" name="Straight Arrow Connector 860"/>
          <p:cNvCxnSpPr/>
          <p:nvPr/>
        </p:nvCxnSpPr>
        <p:spPr>
          <a:xfrm>
            <a:off x="6548503" y="4081124"/>
            <a:ext cx="1671915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3" name="Straight Connector 862"/>
          <p:cNvCxnSpPr/>
          <p:nvPr/>
        </p:nvCxnSpPr>
        <p:spPr>
          <a:xfrm>
            <a:off x="812272" y="4079490"/>
            <a:ext cx="1756846" cy="0"/>
          </a:xfrm>
          <a:prstGeom prst="line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8" name="Rectangle 867"/>
          <p:cNvSpPr/>
          <p:nvPr/>
        </p:nvSpPr>
        <p:spPr>
          <a:xfrm>
            <a:off x="67733" y="484456"/>
            <a:ext cx="8965735" cy="6324099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5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121</Words>
  <Application>Microsoft Macintosh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Kansas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Vartia</dc:creator>
  <cp:lastModifiedBy>Anthony Vartia</cp:lastModifiedBy>
  <cp:revision>17</cp:revision>
  <dcterms:created xsi:type="dcterms:W3CDTF">2017-06-08T14:59:16Z</dcterms:created>
  <dcterms:modified xsi:type="dcterms:W3CDTF">2017-06-08T19:40:11Z</dcterms:modified>
</cp:coreProperties>
</file>