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0" r:id="rId9"/>
    <p:sldId id="267" r:id="rId10"/>
    <p:sldId id="271" r:id="rId11"/>
    <p:sldId id="272" r:id="rId12"/>
    <p:sldId id="268" r:id="rId13"/>
    <p:sldId id="273" r:id="rId14"/>
    <p:sldId id="269" r:id="rId15"/>
    <p:sldId id="276" r:id="rId16"/>
    <p:sldId id="275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AF09-D64C-4EFD-811D-B0D162CE4544}" type="datetimeFigureOut">
              <a:rPr lang="en-US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B022-226E-4382-BFF6-938150D4280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6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3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D3E9B-034F-466C-8CA7-63B5F72E6327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2381-F48E-4785-AB38-4207628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1937011"/>
            <a:ext cx="9144000" cy="2387600"/>
          </a:xfrm>
        </p:spPr>
        <p:txBody>
          <a:bodyPr/>
          <a:lstStyle/>
          <a:p>
            <a:r>
              <a:rPr lang="en-US"/>
              <a:t>Biology 100 </a:t>
            </a:r>
            <a:br>
              <a:rPr lang="en-US"/>
            </a:br>
            <a:r>
              <a:rPr lang="en-US"/>
              <a:t>Spring 2016 Analysis</a:t>
            </a:r>
          </a:p>
        </p:txBody>
      </p:sp>
    </p:spTree>
    <p:extLst>
      <p:ext uri="{BB962C8B-B14F-4D97-AF65-F5344CB8AC3E}">
        <p14:creationId xmlns:p14="http://schemas.microsoft.com/office/powerpoint/2010/main" val="31069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5" r="50177"/>
          <a:stretch/>
        </p:blipFill>
        <p:spPr bwMode="auto">
          <a:xfrm>
            <a:off x="3405493" y="1789889"/>
            <a:ext cx="4992340" cy="39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7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2" t="50950"/>
          <a:stretch/>
        </p:blipFill>
        <p:spPr bwMode="auto">
          <a:xfrm>
            <a:off x="3389227" y="1690688"/>
            <a:ext cx="5413545" cy="39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2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2"/>
          <a:stretch/>
        </p:blipFill>
        <p:spPr bwMode="auto">
          <a:xfrm>
            <a:off x="3287949" y="1559758"/>
            <a:ext cx="4786067" cy="424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9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7"/>
          <a:stretch/>
        </p:blipFill>
        <p:spPr bwMode="auto">
          <a:xfrm>
            <a:off x="3249039" y="1994873"/>
            <a:ext cx="4788010" cy="39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97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Wrapper, Part 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r="62306" b="49076"/>
          <a:stretch/>
        </p:blipFill>
        <p:spPr bwMode="auto">
          <a:xfrm>
            <a:off x="2779316" y="2256815"/>
            <a:ext cx="5061178" cy="361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411" y="1503799"/>
            <a:ext cx="662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about the group portion of the exam</a:t>
            </a:r>
          </a:p>
        </p:txBody>
      </p:sp>
    </p:spTree>
    <p:extLst>
      <p:ext uri="{BB962C8B-B14F-4D97-AF65-F5344CB8AC3E}">
        <p14:creationId xmlns:p14="http://schemas.microsoft.com/office/powerpoint/2010/main" val="7045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Wrapper, Part 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7563" r="24200" b="48790"/>
          <a:stretch/>
        </p:blipFill>
        <p:spPr bwMode="auto">
          <a:xfrm>
            <a:off x="3263535" y="2247089"/>
            <a:ext cx="5357206" cy="372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411" y="1503799"/>
            <a:ext cx="662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about the group portion of the exam</a:t>
            </a:r>
          </a:p>
        </p:txBody>
      </p:sp>
    </p:spTree>
    <p:extLst>
      <p:ext uri="{BB962C8B-B14F-4D97-AF65-F5344CB8AC3E}">
        <p14:creationId xmlns:p14="http://schemas.microsoft.com/office/powerpoint/2010/main" val="346296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Wrapper, Part 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0" r="61611"/>
          <a:stretch/>
        </p:blipFill>
        <p:spPr bwMode="auto">
          <a:xfrm>
            <a:off x="2872608" y="2214366"/>
            <a:ext cx="5250398" cy="414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411" y="1503799"/>
            <a:ext cx="662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about the group portion of the exam</a:t>
            </a:r>
          </a:p>
        </p:txBody>
      </p:sp>
    </p:spTree>
    <p:extLst>
      <p:ext uri="{BB962C8B-B14F-4D97-AF65-F5344CB8AC3E}">
        <p14:creationId xmlns:p14="http://schemas.microsoft.com/office/powerpoint/2010/main" val="141809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Wrapper, Part 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2" t="51210" r="24200"/>
          <a:stretch/>
        </p:blipFill>
        <p:spPr bwMode="auto">
          <a:xfrm>
            <a:off x="3754877" y="2294559"/>
            <a:ext cx="4572000" cy="362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411" y="1503799"/>
            <a:ext cx="662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about the group portion of the exam</a:t>
            </a:r>
          </a:p>
        </p:txBody>
      </p:sp>
    </p:spTree>
    <p:extLst>
      <p:ext uri="{BB962C8B-B14F-4D97-AF65-F5344CB8AC3E}">
        <p14:creationId xmlns:p14="http://schemas.microsoft.com/office/powerpoint/2010/main" val="115600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762"/>
            <a:ext cx="10515600" cy="1325563"/>
          </a:xfrm>
        </p:spPr>
        <p:txBody>
          <a:bodyPr/>
          <a:lstStyle/>
          <a:p>
            <a:r>
              <a:rPr lang="en-US"/>
              <a:t>Pre/Post Course Survey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-1407" r="35792" b="1407"/>
          <a:stretch/>
        </p:blipFill>
        <p:spPr bwMode="auto">
          <a:xfrm>
            <a:off x="2723745" y="1945110"/>
            <a:ext cx="6488350" cy="46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473015"/>
            <a:ext cx="814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regarding enjoyment and personal interest in biology</a:t>
            </a:r>
          </a:p>
        </p:txBody>
      </p:sp>
    </p:spTree>
    <p:extLst>
      <p:ext uri="{BB962C8B-B14F-4D97-AF65-F5344CB8AC3E}">
        <p14:creationId xmlns:p14="http://schemas.microsoft.com/office/powerpoint/2010/main" val="243368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Pre/Post Course Survey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4" r="31894" b="424"/>
          <a:stretch/>
        </p:blipFill>
        <p:spPr bwMode="auto">
          <a:xfrm>
            <a:off x="2861552" y="1972790"/>
            <a:ext cx="6311631" cy="45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473015"/>
            <a:ext cx="771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regarding concepts and memorization of biology</a:t>
            </a:r>
          </a:p>
        </p:txBody>
      </p:sp>
    </p:spTree>
    <p:extLst>
      <p:ext uri="{BB962C8B-B14F-4D97-AF65-F5344CB8AC3E}">
        <p14:creationId xmlns:p14="http://schemas.microsoft.com/office/powerpoint/2010/main" val="7864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Pre/Post Course Survey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2"/>
          <a:stretch/>
        </p:blipFill>
        <p:spPr bwMode="auto">
          <a:xfrm>
            <a:off x="2833181" y="1844174"/>
            <a:ext cx="6525638" cy="48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473015"/>
            <a:ext cx="714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regarding real world application of biology</a:t>
            </a:r>
          </a:p>
        </p:txBody>
      </p:sp>
    </p:spTree>
    <p:extLst>
      <p:ext uri="{BB962C8B-B14F-4D97-AF65-F5344CB8AC3E}">
        <p14:creationId xmlns:p14="http://schemas.microsoft.com/office/powerpoint/2010/main" val="291373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Pre/Post Course Survey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1"/>
          <a:stretch/>
        </p:blipFill>
        <p:spPr bwMode="auto">
          <a:xfrm>
            <a:off x="2925593" y="1934680"/>
            <a:ext cx="6340813" cy="47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473015"/>
            <a:ext cx="659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Student responses to questions regarding problem solving in biology</a:t>
            </a:r>
          </a:p>
        </p:txBody>
      </p:sp>
    </p:spTree>
    <p:extLst>
      <p:ext uri="{BB962C8B-B14F-4D97-AF65-F5344CB8AC3E}">
        <p14:creationId xmlns:p14="http://schemas.microsoft.com/office/powerpoint/2010/main" val="62809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Size of Retention of Material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23"/>
          <a:stretch/>
        </p:blipFill>
        <p:spPr bwMode="auto">
          <a:xfrm>
            <a:off x="3307404" y="2097607"/>
            <a:ext cx="6287153" cy="40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411" y="1503799"/>
            <a:ext cx="1057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Effect size of retention of material tested as a function of the time between the initial test and the learning test</a:t>
            </a:r>
          </a:p>
        </p:txBody>
      </p:sp>
    </p:spTree>
    <p:extLst>
      <p:ext uri="{BB962C8B-B14F-4D97-AF65-F5344CB8AC3E}">
        <p14:creationId xmlns:p14="http://schemas.microsoft.com/office/powerpoint/2010/main" val="259954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9" r="24023"/>
          <a:stretch/>
        </p:blipFill>
        <p:spPr bwMode="auto">
          <a:xfrm>
            <a:off x="1419326" y="2198452"/>
            <a:ext cx="9353347" cy="35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8" b="50139"/>
          <a:stretch/>
        </p:blipFill>
        <p:spPr bwMode="auto">
          <a:xfrm>
            <a:off x="2986393" y="1541102"/>
            <a:ext cx="5811686" cy="47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66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Wrapper Part 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5" b="49283"/>
          <a:stretch/>
        </p:blipFill>
        <p:spPr bwMode="auto">
          <a:xfrm>
            <a:off x="3175141" y="2047571"/>
            <a:ext cx="5331800" cy="380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6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Biology 100  Spring 2016 Analysis</vt:lpstr>
      <vt:lpstr>Pre/Post Course Survey</vt:lpstr>
      <vt:lpstr>Pre/Post Course Survey</vt:lpstr>
      <vt:lpstr>Pre/Post Course Survey</vt:lpstr>
      <vt:lpstr>Pre/Post Course Survey</vt:lpstr>
      <vt:lpstr>Effect Size of Retention of Material</vt:lpstr>
      <vt:lpstr>Exam Wrapper Part 1</vt:lpstr>
      <vt:lpstr>Exam Wrapper Part 1</vt:lpstr>
      <vt:lpstr>Exam Wrapper Part 1</vt:lpstr>
      <vt:lpstr>Exam Wrapper Part 1</vt:lpstr>
      <vt:lpstr>Exam Wrapper Part 1</vt:lpstr>
      <vt:lpstr>Exam Wrapper Part 1</vt:lpstr>
      <vt:lpstr>Exam Wrapper Part 1</vt:lpstr>
      <vt:lpstr>Exam Wrapper, Part 2</vt:lpstr>
      <vt:lpstr>Exam Wrapper, Part 2</vt:lpstr>
      <vt:lpstr>Exam Wrapper, Part 2</vt:lpstr>
      <vt:lpstr>Exam Wrapper,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100  Spring 2016 Analysis</dc:title>
  <cp:revision>1</cp:revision>
  <dcterms:modified xsi:type="dcterms:W3CDTF">2017-04-25T19:10:34Z</dcterms:modified>
</cp:coreProperties>
</file>